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761" r:id="rId4"/>
    <p:sldMasterId id="2147483773" r:id="rId5"/>
    <p:sldMasterId id="2147483814" r:id="rId6"/>
    <p:sldMasterId id="2147483826" r:id="rId7"/>
    <p:sldMasterId id="2147483838" r:id="rId8"/>
  </p:sldMasterIdLst>
  <p:notesMasterIdLst>
    <p:notesMasterId r:id="rId13"/>
  </p:notesMasterIdLst>
  <p:handoutMasterIdLst>
    <p:handoutMasterId r:id="rId14"/>
  </p:handoutMasterIdLst>
  <p:sldIdLst>
    <p:sldId id="283" r:id="rId9"/>
    <p:sldId id="284" r:id="rId10"/>
    <p:sldId id="285" r:id="rId11"/>
    <p:sldId id="279" r:id="rId12"/>
  </p:sldIdLst>
  <p:sldSz cx="5400675" cy="7559675"/>
  <p:notesSz cx="6797675" cy="9926638"/>
  <p:custDataLst>
    <p:tags r:id="rId15"/>
  </p:custDataLst>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Section par défaut" id="{AE6F9BAE-9105-45D0-95F9-A60B41676A9F}">
          <p14:sldIdLst>
            <p14:sldId id="283"/>
            <p14:sldId id="284"/>
            <p14:sldId id="285"/>
          </p14:sldIdLst>
        </p14:section>
        <p14:section name="Section sans titre" id="{1EE878CB-0F1A-4257-9B7C-B25B38464E6C}">
          <p14:sldIdLst>
            <p14:sldId id="279"/>
          </p14:sldIdLst>
        </p14:section>
        <p14:section name="Section sans titre" id="{AA40DCF9-191E-46CF-87D6-B7C849BA32CF}">
          <p14:sldIdLst/>
        </p14:section>
      </p14:sectionLst>
    </p:ext>
    <p:ext uri="{EFAFB233-063F-42B5-8137-9DF3F51BA10A}">
      <p15:sldGuideLst xmlns:p15="http://schemas.microsoft.com/office/powerpoint/2012/main">
        <p15:guide id="1" orient="horz" pos="2381">
          <p15:clr>
            <a:srgbClr val="A4A3A4"/>
          </p15:clr>
        </p15:guide>
        <p15:guide id="2" pos="170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cretariat-gpsqsv@outlook.fr"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FF9900"/>
    <a:srgbClr val="FF6600"/>
    <a:srgbClr val="009900"/>
    <a:srgbClr val="99CC00"/>
    <a:srgbClr val="663300"/>
    <a:srgbClr val="0099FF"/>
    <a:srgbClr val="6F8911"/>
    <a:srgbClr val="CCFF99"/>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F3775-E83D-441E-BEAC-A7A4DAC49B8D}" v="100" dt="2023-12-01T10:15:11.46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943" autoAdjust="0"/>
  </p:normalViewPr>
  <p:slideViewPr>
    <p:cSldViewPr snapToGrid="0">
      <p:cViewPr varScale="1">
        <p:scale>
          <a:sx n="65" d="100"/>
          <a:sy n="65" d="100"/>
        </p:scale>
        <p:origin x="2722" y="53"/>
      </p:cViewPr>
      <p:guideLst>
        <p:guide orient="horz" pos="2381"/>
        <p:guide pos="1701"/>
      </p:guideLst>
    </p:cSldViewPr>
  </p:slideViewPr>
  <p:notesTextViewPr>
    <p:cViewPr>
      <p:scale>
        <a:sx n="125" d="100"/>
        <a:sy n="125" d="100"/>
      </p:scale>
      <p:origin x="0" y="0"/>
    </p:cViewPr>
  </p:notesTextViewPr>
  <p:sorterViewPr>
    <p:cViewPr>
      <p:scale>
        <a:sx n="200" d="100"/>
        <a:sy n="200" d="100"/>
      </p:scale>
      <p:origin x="0" y="0"/>
    </p:cViewPr>
  </p:sorterViewPr>
  <p:notesViewPr>
    <p:cSldViewPr snapToGrid="0">
      <p:cViewPr varScale="1">
        <p:scale>
          <a:sx n="57" d="100"/>
          <a:sy n="57" d="100"/>
        </p:scale>
        <p:origin x="240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tags" Target="tags/tag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E74A089-E9D8-5B51-FAF3-C90FA35E6C56}"/>
              </a:ext>
            </a:extLst>
          </p:cNvPr>
          <p:cNvSpPr>
            <a:spLocks noGrp="1"/>
          </p:cNvSpPr>
          <p:nvPr>
            <p:ph type="hdr" sz="quarter"/>
          </p:nvPr>
        </p:nvSpPr>
        <p:spPr>
          <a:xfrm>
            <a:off x="0" y="0"/>
            <a:ext cx="2944813" cy="496888"/>
          </a:xfrm>
          <a:prstGeom prst="rect">
            <a:avLst/>
          </a:prstGeom>
        </p:spPr>
        <p:txBody>
          <a:bodyPr vert="horz" lIns="90452" tIns="45226" rIns="90452" bIns="45226"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76E5F577-F6A5-398E-67FF-9D7C2F3CD791}"/>
              </a:ext>
            </a:extLst>
          </p:cNvPr>
          <p:cNvSpPr>
            <a:spLocks noGrp="1"/>
          </p:cNvSpPr>
          <p:nvPr>
            <p:ph type="dt" sz="quarter" idx="1"/>
          </p:nvPr>
        </p:nvSpPr>
        <p:spPr>
          <a:xfrm>
            <a:off x="3851275" y="0"/>
            <a:ext cx="2944813" cy="496888"/>
          </a:xfrm>
          <a:prstGeom prst="rect">
            <a:avLst/>
          </a:prstGeom>
        </p:spPr>
        <p:txBody>
          <a:bodyPr vert="horz" lIns="90452" tIns="45226" rIns="90452" bIns="45226" rtlCol="0"/>
          <a:lstStyle>
            <a:lvl1pPr algn="r" eaLnBrk="1" fontAlgn="auto" hangingPunct="1">
              <a:spcBef>
                <a:spcPts val="0"/>
              </a:spcBef>
              <a:spcAft>
                <a:spcPts val="0"/>
              </a:spcAft>
              <a:defRPr sz="1200" smtClean="0">
                <a:latin typeface="+mn-lt"/>
              </a:defRPr>
            </a:lvl1pPr>
          </a:lstStyle>
          <a:p>
            <a:pPr>
              <a:defRPr/>
            </a:pPr>
            <a:fld id="{EA2F067E-5B22-4026-9A80-4247A9828AEF}" type="datetimeFigureOut">
              <a:rPr lang="fr-FR"/>
              <a:pPr>
                <a:defRPr/>
              </a:pPr>
              <a:t>01/12/2023</a:t>
            </a:fld>
            <a:endParaRPr lang="fr-FR"/>
          </a:p>
        </p:txBody>
      </p:sp>
      <p:sp>
        <p:nvSpPr>
          <p:cNvPr id="4" name="Espace réservé du pied de page 3">
            <a:extLst>
              <a:ext uri="{FF2B5EF4-FFF2-40B4-BE49-F238E27FC236}">
                <a16:creationId xmlns:a16="http://schemas.microsoft.com/office/drawing/2014/main" id="{08B94E05-D555-BB77-ADB9-61576B46800B}"/>
              </a:ext>
            </a:extLst>
          </p:cNvPr>
          <p:cNvSpPr>
            <a:spLocks noGrp="1"/>
          </p:cNvSpPr>
          <p:nvPr>
            <p:ph type="ftr" sz="quarter" idx="2"/>
          </p:nvPr>
        </p:nvSpPr>
        <p:spPr>
          <a:xfrm>
            <a:off x="0" y="9429750"/>
            <a:ext cx="2944813" cy="496888"/>
          </a:xfrm>
          <a:prstGeom prst="rect">
            <a:avLst/>
          </a:prstGeom>
        </p:spPr>
        <p:txBody>
          <a:bodyPr vert="horz" lIns="90452" tIns="45226" rIns="90452" bIns="45226"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a:extLst>
              <a:ext uri="{FF2B5EF4-FFF2-40B4-BE49-F238E27FC236}">
                <a16:creationId xmlns:a16="http://schemas.microsoft.com/office/drawing/2014/main" id="{AF202210-80A9-9D3D-5511-79F220285091}"/>
              </a:ext>
            </a:extLst>
          </p:cNvPr>
          <p:cNvSpPr>
            <a:spLocks noGrp="1"/>
          </p:cNvSpPr>
          <p:nvPr>
            <p:ph type="sldNum" sz="quarter" idx="3"/>
          </p:nvPr>
        </p:nvSpPr>
        <p:spPr>
          <a:xfrm>
            <a:off x="3851275" y="9429750"/>
            <a:ext cx="2944813" cy="496888"/>
          </a:xfrm>
          <a:prstGeom prst="rect">
            <a:avLst/>
          </a:prstGeom>
        </p:spPr>
        <p:txBody>
          <a:bodyPr vert="horz" lIns="90452" tIns="45226" rIns="90452" bIns="45226" rtlCol="0" anchor="b"/>
          <a:lstStyle>
            <a:lvl1pPr algn="r" eaLnBrk="1" fontAlgn="auto" hangingPunct="1">
              <a:spcBef>
                <a:spcPts val="0"/>
              </a:spcBef>
              <a:spcAft>
                <a:spcPts val="0"/>
              </a:spcAft>
              <a:defRPr sz="1200" smtClean="0">
                <a:latin typeface="+mn-lt"/>
              </a:defRPr>
            </a:lvl1pPr>
          </a:lstStyle>
          <a:p>
            <a:pPr>
              <a:defRPr/>
            </a:pPr>
            <a:fld id="{3C744C41-A11E-477E-95C5-F12D0901C48E}" type="slidenum">
              <a:rPr lang="fr-FR"/>
              <a:pPr>
                <a:defRPr/>
              </a:pPr>
              <a:t>‹N°›</a:t>
            </a:fld>
            <a:endParaRPr lang="fr-F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D897039-D777-D0D5-1C0A-6A605A7E3863}"/>
              </a:ext>
            </a:extLst>
          </p:cNvPr>
          <p:cNvSpPr>
            <a:spLocks noGrp="1"/>
          </p:cNvSpPr>
          <p:nvPr>
            <p:ph type="hdr" sz="quarter"/>
          </p:nvPr>
        </p:nvSpPr>
        <p:spPr>
          <a:xfrm>
            <a:off x="0" y="0"/>
            <a:ext cx="2946400" cy="496888"/>
          </a:xfrm>
          <a:prstGeom prst="rect">
            <a:avLst/>
          </a:prstGeom>
        </p:spPr>
        <p:txBody>
          <a:bodyPr vert="horz" lIns="88180" tIns="44088" rIns="88180" bIns="44088" rtlCol="0"/>
          <a:lstStyle>
            <a:lvl1pPr algn="l" eaLnBrk="1" fontAlgn="auto" hangingPunct="1">
              <a:spcBef>
                <a:spcPts val="0"/>
              </a:spcBef>
              <a:spcAft>
                <a:spcPts val="0"/>
              </a:spcAft>
              <a:defRPr sz="1100" dirty="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2EB599F6-32F8-F63B-ADDC-E9F6CF9CDB49}"/>
              </a:ext>
            </a:extLst>
          </p:cNvPr>
          <p:cNvSpPr>
            <a:spLocks noGrp="1"/>
          </p:cNvSpPr>
          <p:nvPr>
            <p:ph type="dt" idx="1"/>
          </p:nvPr>
        </p:nvSpPr>
        <p:spPr>
          <a:xfrm>
            <a:off x="3849688" y="0"/>
            <a:ext cx="2946400" cy="496888"/>
          </a:xfrm>
          <a:prstGeom prst="rect">
            <a:avLst/>
          </a:prstGeom>
        </p:spPr>
        <p:txBody>
          <a:bodyPr vert="horz" lIns="88180" tIns="44088" rIns="88180" bIns="44088" rtlCol="0"/>
          <a:lstStyle>
            <a:lvl1pPr algn="r" eaLnBrk="1" fontAlgn="auto" hangingPunct="1">
              <a:spcBef>
                <a:spcPts val="0"/>
              </a:spcBef>
              <a:spcAft>
                <a:spcPts val="0"/>
              </a:spcAft>
              <a:defRPr sz="1100" smtClean="0">
                <a:latin typeface="+mn-lt"/>
              </a:defRPr>
            </a:lvl1pPr>
          </a:lstStyle>
          <a:p>
            <a:pPr>
              <a:defRPr/>
            </a:pPr>
            <a:fld id="{E01D212C-A255-4014-88AA-0E9E55A68FFB}" type="datetimeFigureOut">
              <a:rPr lang="fr-FR"/>
              <a:pPr>
                <a:defRPr/>
              </a:pPr>
              <a:t>01/12/2023</a:t>
            </a:fld>
            <a:endParaRPr lang="fr-FR" dirty="0"/>
          </a:p>
        </p:txBody>
      </p:sp>
      <p:sp>
        <p:nvSpPr>
          <p:cNvPr id="4" name="Espace réservé de l'image des diapositives 3">
            <a:extLst>
              <a:ext uri="{FF2B5EF4-FFF2-40B4-BE49-F238E27FC236}">
                <a16:creationId xmlns:a16="http://schemas.microsoft.com/office/drawing/2014/main" id="{33F0A1BA-57F8-3755-AD00-8B310066F73D}"/>
              </a:ext>
            </a:extLst>
          </p:cNvPr>
          <p:cNvSpPr>
            <a:spLocks noGrp="1" noRot="1" noChangeAspect="1"/>
          </p:cNvSpPr>
          <p:nvPr>
            <p:ph type="sldImg" idx="2"/>
          </p:nvPr>
        </p:nvSpPr>
        <p:spPr>
          <a:xfrm>
            <a:off x="2203450" y="1241425"/>
            <a:ext cx="2390775" cy="3348038"/>
          </a:xfrm>
          <a:prstGeom prst="rect">
            <a:avLst/>
          </a:prstGeom>
          <a:noFill/>
          <a:ln w="12700">
            <a:solidFill>
              <a:prstClr val="black"/>
            </a:solidFill>
          </a:ln>
        </p:spPr>
        <p:txBody>
          <a:bodyPr vert="horz" lIns="88180" tIns="44088" rIns="88180" bIns="44088" rtlCol="0" anchor="ctr"/>
          <a:lstStyle/>
          <a:p>
            <a:pPr lvl="0"/>
            <a:endParaRPr lang="fr-FR" noProof="0" dirty="0"/>
          </a:p>
        </p:txBody>
      </p:sp>
      <p:sp>
        <p:nvSpPr>
          <p:cNvPr id="5" name="Espace réservé des commentaires 4">
            <a:extLst>
              <a:ext uri="{FF2B5EF4-FFF2-40B4-BE49-F238E27FC236}">
                <a16:creationId xmlns:a16="http://schemas.microsoft.com/office/drawing/2014/main" id="{C650A552-50AF-22B0-6CAF-906B063DDA72}"/>
              </a:ext>
            </a:extLst>
          </p:cNvPr>
          <p:cNvSpPr>
            <a:spLocks noGrp="1"/>
          </p:cNvSpPr>
          <p:nvPr>
            <p:ph type="body" sz="quarter" idx="3"/>
          </p:nvPr>
        </p:nvSpPr>
        <p:spPr>
          <a:xfrm>
            <a:off x="679450" y="4778375"/>
            <a:ext cx="5438775" cy="3906838"/>
          </a:xfrm>
          <a:prstGeom prst="rect">
            <a:avLst/>
          </a:prstGeom>
        </p:spPr>
        <p:txBody>
          <a:bodyPr vert="horz" lIns="88180" tIns="44088" rIns="88180" bIns="44088"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E8E7A8BE-717F-7B22-2A61-EA8C6506DF9F}"/>
              </a:ext>
            </a:extLst>
          </p:cNvPr>
          <p:cNvSpPr>
            <a:spLocks noGrp="1"/>
          </p:cNvSpPr>
          <p:nvPr>
            <p:ph type="ftr" sz="quarter" idx="4"/>
          </p:nvPr>
        </p:nvSpPr>
        <p:spPr>
          <a:xfrm>
            <a:off x="0" y="9429750"/>
            <a:ext cx="2946400" cy="496888"/>
          </a:xfrm>
          <a:prstGeom prst="rect">
            <a:avLst/>
          </a:prstGeom>
        </p:spPr>
        <p:txBody>
          <a:bodyPr vert="horz" lIns="88180" tIns="44088" rIns="88180" bIns="44088" rtlCol="0" anchor="b"/>
          <a:lstStyle>
            <a:lvl1pPr algn="l" eaLnBrk="1" fontAlgn="auto" hangingPunct="1">
              <a:spcBef>
                <a:spcPts val="0"/>
              </a:spcBef>
              <a:spcAft>
                <a:spcPts val="0"/>
              </a:spcAft>
              <a:defRPr sz="1100" dirty="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AE289A2B-DCD7-39B5-053D-C727CFBA5F6C}"/>
              </a:ext>
            </a:extLst>
          </p:cNvPr>
          <p:cNvSpPr>
            <a:spLocks noGrp="1"/>
          </p:cNvSpPr>
          <p:nvPr>
            <p:ph type="sldNum" sz="quarter" idx="5"/>
          </p:nvPr>
        </p:nvSpPr>
        <p:spPr>
          <a:xfrm>
            <a:off x="3849688" y="9429750"/>
            <a:ext cx="2946400" cy="496888"/>
          </a:xfrm>
          <a:prstGeom prst="rect">
            <a:avLst/>
          </a:prstGeom>
        </p:spPr>
        <p:txBody>
          <a:bodyPr vert="horz" lIns="88180" tIns="44088" rIns="88180" bIns="44088" rtlCol="0" anchor="b"/>
          <a:lstStyle>
            <a:lvl1pPr algn="r" eaLnBrk="1" fontAlgn="auto" hangingPunct="1">
              <a:spcBef>
                <a:spcPts val="0"/>
              </a:spcBef>
              <a:spcAft>
                <a:spcPts val="0"/>
              </a:spcAft>
              <a:defRPr sz="1100" smtClean="0">
                <a:latin typeface="+mn-lt"/>
              </a:defRPr>
            </a:lvl1pPr>
          </a:lstStyle>
          <a:p>
            <a:pPr>
              <a:defRPr/>
            </a:pPr>
            <a:fld id="{86F4C84A-A6D5-4B35-8573-38A1B5FED641}"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726B5584-0BAD-8E8B-8D7E-33E6B4DBEF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a:extLst>
              <a:ext uri="{FF2B5EF4-FFF2-40B4-BE49-F238E27FC236}">
                <a16:creationId xmlns:a16="http://schemas.microsoft.com/office/drawing/2014/main" id="{990A9676-902D-1DB7-C303-E1F3B0A767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b="1"/>
          </a:p>
        </p:txBody>
      </p:sp>
      <p:sp>
        <p:nvSpPr>
          <p:cNvPr id="9220" name="Espace réservé du numéro de diapositive 3">
            <a:extLst>
              <a:ext uri="{FF2B5EF4-FFF2-40B4-BE49-F238E27FC236}">
                <a16:creationId xmlns:a16="http://schemas.microsoft.com/office/drawing/2014/main" id="{EBD0ECBA-539C-D6D2-A38B-92930465F86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7EF1C64-21B1-4BC5-A6E2-5AF1BAEE87C6}" type="slidenum">
              <a:rPr lang="fr-FR" altLang="fr-FR"/>
              <a:pPr fontAlgn="base">
                <a:spcBef>
                  <a:spcPct val="0"/>
                </a:spcBef>
                <a:spcAft>
                  <a:spcPct val="0"/>
                </a:spcAft>
              </a:pPr>
              <a:t>1</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a:extLst>
              <a:ext uri="{FF2B5EF4-FFF2-40B4-BE49-F238E27FC236}">
                <a16:creationId xmlns:a16="http://schemas.microsoft.com/office/drawing/2014/main" id="{726B5584-0BAD-8E8B-8D7E-33E6B4DBEF2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a:extLst>
              <a:ext uri="{FF2B5EF4-FFF2-40B4-BE49-F238E27FC236}">
                <a16:creationId xmlns:a16="http://schemas.microsoft.com/office/drawing/2014/main" id="{990A9676-902D-1DB7-C303-E1F3B0A7679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b="1"/>
          </a:p>
        </p:txBody>
      </p:sp>
      <p:sp>
        <p:nvSpPr>
          <p:cNvPr id="9220" name="Espace réservé du numéro de diapositive 3">
            <a:extLst>
              <a:ext uri="{FF2B5EF4-FFF2-40B4-BE49-F238E27FC236}">
                <a16:creationId xmlns:a16="http://schemas.microsoft.com/office/drawing/2014/main" id="{EBD0ECBA-539C-D6D2-A38B-92930465F86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7EF1C64-21B1-4BC5-A6E2-5AF1BAEE87C6}" type="slidenum">
              <a:rPr lang="fr-FR" altLang="fr-FR"/>
              <a:pPr fontAlgn="base">
                <a:spcBef>
                  <a:spcPct val="0"/>
                </a:spcBef>
                <a:spcAft>
                  <a:spcPct val="0"/>
                </a:spcAft>
              </a:pPr>
              <a:t>2</a:t>
            </a:fld>
            <a:endParaRPr lang="fr-FR" altLang="fr-FR"/>
          </a:p>
        </p:txBody>
      </p:sp>
    </p:spTree>
    <p:extLst>
      <p:ext uri="{BB962C8B-B14F-4D97-AF65-F5344CB8AC3E}">
        <p14:creationId xmlns:p14="http://schemas.microsoft.com/office/powerpoint/2010/main" val="416431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6AD7724C-B515-42CB-FFF1-0F1F6E8727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a:extLst>
              <a:ext uri="{FF2B5EF4-FFF2-40B4-BE49-F238E27FC236}">
                <a16:creationId xmlns:a16="http://schemas.microsoft.com/office/drawing/2014/main" id="{0A29D87F-FA3B-A2BE-5CB6-EFA2313C67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dirty="0"/>
          </a:p>
        </p:txBody>
      </p:sp>
      <p:sp>
        <p:nvSpPr>
          <p:cNvPr id="15364" name="Espace réservé du numéro de diapositive 3">
            <a:extLst>
              <a:ext uri="{FF2B5EF4-FFF2-40B4-BE49-F238E27FC236}">
                <a16:creationId xmlns:a16="http://schemas.microsoft.com/office/drawing/2014/main" id="{4BB76899-D472-C8B1-AE8F-90F23D9A45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0D2CAFB-BCF6-4912-86F3-5A086CE171D6}" type="slidenum">
              <a:rPr lang="fr-FR" altLang="fr-FR"/>
              <a:pPr fontAlgn="base">
                <a:spcBef>
                  <a:spcPct val="0"/>
                </a:spcBef>
                <a:spcAft>
                  <a:spcPct val="0"/>
                </a:spcAft>
              </a:pPr>
              <a:t>3</a:t>
            </a:fld>
            <a:endParaRPr lang="fr-FR" altLang="fr-FR"/>
          </a:p>
        </p:txBody>
      </p:sp>
    </p:spTree>
    <p:extLst>
      <p:ext uri="{BB962C8B-B14F-4D97-AF65-F5344CB8AC3E}">
        <p14:creationId xmlns:p14="http://schemas.microsoft.com/office/powerpoint/2010/main" val="1901743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a:extLst>
              <a:ext uri="{FF2B5EF4-FFF2-40B4-BE49-F238E27FC236}">
                <a16:creationId xmlns:a16="http://schemas.microsoft.com/office/drawing/2014/main" id="{6AD7724C-B515-42CB-FFF1-0F1F6E87275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Espace réservé des commentaires 2">
            <a:extLst>
              <a:ext uri="{FF2B5EF4-FFF2-40B4-BE49-F238E27FC236}">
                <a16:creationId xmlns:a16="http://schemas.microsoft.com/office/drawing/2014/main" id="{0A29D87F-FA3B-A2BE-5CB6-EFA2313C675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fr-FR" altLang="fr-FR" dirty="0"/>
          </a:p>
        </p:txBody>
      </p:sp>
      <p:sp>
        <p:nvSpPr>
          <p:cNvPr id="15364" name="Espace réservé du numéro de diapositive 3">
            <a:extLst>
              <a:ext uri="{FF2B5EF4-FFF2-40B4-BE49-F238E27FC236}">
                <a16:creationId xmlns:a16="http://schemas.microsoft.com/office/drawing/2014/main" id="{4BB76899-D472-C8B1-AE8F-90F23D9A45F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0D2CAFB-BCF6-4912-86F3-5A086CE171D6}" type="slidenum">
              <a:rPr lang="fr-FR" altLang="fr-FR"/>
              <a:pPr fontAlgn="base">
                <a:spcBef>
                  <a:spcPct val="0"/>
                </a:spcBef>
                <a:spcAft>
                  <a:spcPct val="0"/>
                </a:spcAft>
              </a:pPr>
              <a:t>4</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75889" y="1236664"/>
            <a:ext cx="4050507" cy="2632075"/>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675889" y="3970339"/>
            <a:ext cx="4050507"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4311F4D-58C7-2DB3-7844-37A5E2642F84}"/>
              </a:ext>
            </a:extLst>
          </p:cNvPr>
          <p:cNvSpPr>
            <a:spLocks noGrp="1"/>
          </p:cNvSpPr>
          <p:nvPr>
            <p:ph type="dt" sz="half" idx="10"/>
          </p:nvPr>
        </p:nvSpPr>
        <p:spPr/>
        <p:txBody>
          <a:bodyPr/>
          <a:lstStyle>
            <a:lvl1pPr>
              <a:defRPr/>
            </a:lvl1pPr>
          </a:lstStyle>
          <a:p>
            <a:pPr>
              <a:defRPr/>
            </a:pPr>
            <a:fld id="{A426BCBE-64EA-4E12-AA94-8367E71E2112}" type="datetimeFigureOut">
              <a:rPr lang="fr-FR"/>
              <a:pPr>
                <a:defRPr/>
              </a:pPr>
              <a:t>01/12/2023</a:t>
            </a:fld>
            <a:endParaRPr lang="fr-FR"/>
          </a:p>
        </p:txBody>
      </p:sp>
      <p:sp>
        <p:nvSpPr>
          <p:cNvPr id="5" name="Espace réservé du pied de page 4">
            <a:extLst>
              <a:ext uri="{FF2B5EF4-FFF2-40B4-BE49-F238E27FC236}">
                <a16:creationId xmlns:a16="http://schemas.microsoft.com/office/drawing/2014/main" id="{DE24F90F-90DB-BB8A-526A-EB073D224FC3}"/>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951BC4C-3ACB-63BF-0B06-9D80378FAA27}"/>
              </a:ext>
            </a:extLst>
          </p:cNvPr>
          <p:cNvSpPr>
            <a:spLocks noGrp="1"/>
          </p:cNvSpPr>
          <p:nvPr>
            <p:ph type="sldNum" sz="quarter" idx="12"/>
          </p:nvPr>
        </p:nvSpPr>
        <p:spPr/>
        <p:txBody>
          <a:bodyPr/>
          <a:lstStyle>
            <a:lvl1pPr>
              <a:defRPr/>
            </a:lvl1pPr>
          </a:lstStyle>
          <a:p>
            <a:pPr>
              <a:defRPr/>
            </a:pPr>
            <a:fld id="{8CB4C317-52DB-4362-B6A6-A2A0DC8726A8}" type="slidenum">
              <a:rPr lang="fr-FR"/>
              <a:pPr>
                <a:defRPr/>
              </a:pPr>
              <a:t>‹N°›</a:t>
            </a:fld>
            <a:endParaRPr lang="fr-FR"/>
          </a:p>
        </p:txBody>
      </p:sp>
    </p:spTree>
    <p:extLst>
      <p:ext uri="{BB962C8B-B14F-4D97-AF65-F5344CB8AC3E}">
        <p14:creationId xmlns:p14="http://schemas.microsoft.com/office/powerpoint/2010/main" val="22222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E8A351-FB4C-9F6D-6DEF-4999C7F9E63F}"/>
              </a:ext>
            </a:extLst>
          </p:cNvPr>
          <p:cNvSpPr>
            <a:spLocks noGrp="1"/>
          </p:cNvSpPr>
          <p:nvPr>
            <p:ph type="dt" sz="half" idx="10"/>
          </p:nvPr>
        </p:nvSpPr>
        <p:spPr/>
        <p:txBody>
          <a:bodyPr/>
          <a:lstStyle>
            <a:lvl1pPr>
              <a:defRPr/>
            </a:lvl1pPr>
          </a:lstStyle>
          <a:p>
            <a:pPr>
              <a:defRPr/>
            </a:pPr>
            <a:fld id="{24DA7A14-639E-46C4-B797-951AEDEB99A2}" type="datetimeFigureOut">
              <a:rPr lang="fr-FR"/>
              <a:pPr>
                <a:defRPr/>
              </a:pPr>
              <a:t>01/12/2023</a:t>
            </a:fld>
            <a:endParaRPr lang="fr-FR"/>
          </a:p>
        </p:txBody>
      </p:sp>
      <p:sp>
        <p:nvSpPr>
          <p:cNvPr id="5" name="Espace réservé du pied de page 4">
            <a:extLst>
              <a:ext uri="{FF2B5EF4-FFF2-40B4-BE49-F238E27FC236}">
                <a16:creationId xmlns:a16="http://schemas.microsoft.com/office/drawing/2014/main" id="{6D4685A8-5955-7AAA-901C-BBB7A0245147}"/>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B1EA86D2-24AD-75EE-255A-2F9B6085C033}"/>
              </a:ext>
            </a:extLst>
          </p:cNvPr>
          <p:cNvSpPr>
            <a:spLocks noGrp="1"/>
          </p:cNvSpPr>
          <p:nvPr>
            <p:ph type="sldNum" sz="quarter" idx="12"/>
          </p:nvPr>
        </p:nvSpPr>
        <p:spPr/>
        <p:txBody>
          <a:bodyPr/>
          <a:lstStyle>
            <a:lvl1pPr>
              <a:defRPr/>
            </a:lvl1pPr>
          </a:lstStyle>
          <a:p>
            <a:pPr>
              <a:defRPr/>
            </a:pPr>
            <a:fld id="{A49002EE-5037-47BA-9799-1176CB526AD1}" type="slidenum">
              <a:rPr lang="fr-FR"/>
              <a:pPr>
                <a:defRPr/>
              </a:pPr>
              <a:t>‹N°›</a:t>
            </a:fld>
            <a:endParaRPr lang="fr-FR"/>
          </a:p>
        </p:txBody>
      </p:sp>
    </p:spTree>
    <p:extLst>
      <p:ext uri="{BB962C8B-B14F-4D97-AF65-F5344CB8AC3E}">
        <p14:creationId xmlns:p14="http://schemas.microsoft.com/office/powerpoint/2010/main" val="3940143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865442" y="403226"/>
            <a:ext cx="1163495" cy="6405563"/>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71739" y="403226"/>
            <a:ext cx="3339213" cy="6405563"/>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9FA79D-34FB-B933-DBC4-DD61B144CC1F}"/>
              </a:ext>
            </a:extLst>
          </p:cNvPr>
          <p:cNvSpPr>
            <a:spLocks noGrp="1"/>
          </p:cNvSpPr>
          <p:nvPr>
            <p:ph type="dt" sz="half" idx="10"/>
          </p:nvPr>
        </p:nvSpPr>
        <p:spPr/>
        <p:txBody>
          <a:bodyPr/>
          <a:lstStyle>
            <a:lvl1pPr>
              <a:defRPr/>
            </a:lvl1pPr>
          </a:lstStyle>
          <a:p>
            <a:pPr>
              <a:defRPr/>
            </a:pPr>
            <a:fld id="{0585A728-BCE7-472F-A09F-67C384CE351E}" type="datetimeFigureOut">
              <a:rPr lang="fr-FR"/>
              <a:pPr>
                <a:defRPr/>
              </a:pPr>
              <a:t>01/12/2023</a:t>
            </a:fld>
            <a:endParaRPr lang="fr-FR"/>
          </a:p>
        </p:txBody>
      </p:sp>
      <p:sp>
        <p:nvSpPr>
          <p:cNvPr id="5" name="Espace réservé du pied de page 4">
            <a:extLst>
              <a:ext uri="{FF2B5EF4-FFF2-40B4-BE49-F238E27FC236}">
                <a16:creationId xmlns:a16="http://schemas.microsoft.com/office/drawing/2014/main" id="{481A3911-DB08-3B41-9F90-787FC1CD14F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DB6071F1-F155-FB51-2721-316165DF5B13}"/>
              </a:ext>
            </a:extLst>
          </p:cNvPr>
          <p:cNvSpPr>
            <a:spLocks noGrp="1"/>
          </p:cNvSpPr>
          <p:nvPr>
            <p:ph type="sldNum" sz="quarter" idx="12"/>
          </p:nvPr>
        </p:nvSpPr>
        <p:spPr/>
        <p:txBody>
          <a:bodyPr/>
          <a:lstStyle>
            <a:lvl1pPr>
              <a:defRPr/>
            </a:lvl1pPr>
          </a:lstStyle>
          <a:p>
            <a:pPr>
              <a:defRPr/>
            </a:pPr>
            <a:fld id="{06EF1B71-855C-41F9-940A-05D4B7504256}" type="slidenum">
              <a:rPr lang="fr-FR"/>
              <a:pPr>
                <a:defRPr/>
              </a:pPr>
              <a:t>‹N°›</a:t>
            </a:fld>
            <a:endParaRPr lang="fr-FR"/>
          </a:p>
        </p:txBody>
      </p:sp>
    </p:spTree>
    <p:extLst>
      <p:ext uri="{BB962C8B-B14F-4D97-AF65-F5344CB8AC3E}">
        <p14:creationId xmlns:p14="http://schemas.microsoft.com/office/powerpoint/2010/main" val="3049106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05051" y="1237197"/>
            <a:ext cx="4590574" cy="2631887"/>
          </a:xfrm>
        </p:spPr>
        <p:txBody>
          <a:bodyPr anchor="b"/>
          <a:lstStyle>
            <a:lvl1pPr algn="ctr">
              <a:defRPr sz="3544"/>
            </a:lvl1pPr>
          </a:lstStyle>
          <a:p>
            <a:r>
              <a:rPr lang="fr-FR"/>
              <a:t>Modifiez le style du titre</a:t>
            </a:r>
            <a:endParaRPr lang="en-US" dirty="0"/>
          </a:p>
        </p:txBody>
      </p:sp>
      <p:sp>
        <p:nvSpPr>
          <p:cNvPr id="3" name="Subtitle 2"/>
          <p:cNvSpPr>
            <a:spLocks noGrp="1"/>
          </p:cNvSpPr>
          <p:nvPr>
            <p:ph type="subTitle" idx="1"/>
          </p:nvPr>
        </p:nvSpPr>
        <p:spPr>
          <a:xfrm>
            <a:off x="675085" y="3970580"/>
            <a:ext cx="4050506" cy="1825171"/>
          </a:xfrm>
        </p:spPr>
        <p:txBody>
          <a:bodyPr/>
          <a:lstStyle>
            <a:lvl1pPr marL="0" indent="0" algn="ctr">
              <a:buNone/>
              <a:defRPr sz="1417"/>
            </a:lvl1pPr>
            <a:lvl2pPr marL="270022" indent="0" algn="ctr">
              <a:buNone/>
              <a:defRPr sz="1181"/>
            </a:lvl2pPr>
            <a:lvl3pPr marL="540045" indent="0" algn="ctr">
              <a:buNone/>
              <a:defRPr sz="1063"/>
            </a:lvl3pPr>
            <a:lvl4pPr marL="810067" indent="0" algn="ctr">
              <a:buNone/>
              <a:defRPr sz="945"/>
            </a:lvl4pPr>
            <a:lvl5pPr marL="1080089" indent="0" algn="ctr">
              <a:buNone/>
              <a:defRPr sz="945"/>
            </a:lvl5pPr>
            <a:lvl6pPr marL="1350112" indent="0" algn="ctr">
              <a:buNone/>
              <a:defRPr sz="945"/>
            </a:lvl6pPr>
            <a:lvl7pPr marL="1620134" indent="0" algn="ctr">
              <a:buNone/>
              <a:defRPr sz="945"/>
            </a:lvl7pPr>
            <a:lvl8pPr marL="1890156" indent="0" algn="ctr">
              <a:buNone/>
              <a:defRPr sz="945"/>
            </a:lvl8pPr>
            <a:lvl9pPr marL="2160179" indent="0" algn="ctr">
              <a:buNone/>
              <a:defRPr sz="945"/>
            </a:lvl9pPr>
          </a:lstStyle>
          <a:p>
            <a:r>
              <a:rPr lang="fr-FR"/>
              <a:t>Modifiez le style des sous-titres du masque</a:t>
            </a:r>
            <a:endParaRPr lang="en-US" dirty="0"/>
          </a:p>
        </p:txBody>
      </p:sp>
      <p:sp>
        <p:nvSpPr>
          <p:cNvPr id="4" name="Date Placeholder 3">
            <a:extLst>
              <a:ext uri="{FF2B5EF4-FFF2-40B4-BE49-F238E27FC236}">
                <a16:creationId xmlns:a16="http://schemas.microsoft.com/office/drawing/2014/main" id="{B18B466A-0E32-2967-7E05-5F927A54C1A7}"/>
              </a:ext>
            </a:extLst>
          </p:cNvPr>
          <p:cNvSpPr>
            <a:spLocks noGrp="1"/>
          </p:cNvSpPr>
          <p:nvPr>
            <p:ph type="dt" sz="half" idx="10"/>
          </p:nvPr>
        </p:nvSpPr>
        <p:spPr/>
        <p:txBody>
          <a:bodyPr/>
          <a:lstStyle>
            <a:lvl1pPr>
              <a:defRPr/>
            </a:lvl1pPr>
          </a:lstStyle>
          <a:p>
            <a:pPr>
              <a:defRPr/>
            </a:pPr>
            <a:fld id="{4415C82D-3A8A-488B-91AD-73014C5075FD}" type="datetimeFigureOut">
              <a:rPr lang="fr-FR"/>
              <a:pPr>
                <a:defRPr/>
              </a:pPr>
              <a:t>01/12/2023</a:t>
            </a:fld>
            <a:endParaRPr lang="fr-FR" dirty="0"/>
          </a:p>
        </p:txBody>
      </p:sp>
      <p:sp>
        <p:nvSpPr>
          <p:cNvPr id="5" name="Footer Placeholder 4">
            <a:extLst>
              <a:ext uri="{FF2B5EF4-FFF2-40B4-BE49-F238E27FC236}">
                <a16:creationId xmlns:a16="http://schemas.microsoft.com/office/drawing/2014/main" id="{3B058AA8-6F39-DBFA-AB86-D5479A8AF4DB}"/>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A7146D76-8048-EF1D-6073-6CD7960B234D}"/>
              </a:ext>
            </a:extLst>
          </p:cNvPr>
          <p:cNvSpPr>
            <a:spLocks noGrp="1"/>
          </p:cNvSpPr>
          <p:nvPr>
            <p:ph type="sldNum" sz="quarter" idx="12"/>
          </p:nvPr>
        </p:nvSpPr>
        <p:spPr/>
        <p:txBody>
          <a:bodyPr/>
          <a:lstStyle>
            <a:lvl1pPr>
              <a:defRPr/>
            </a:lvl1pPr>
          </a:lstStyle>
          <a:p>
            <a:pPr>
              <a:defRPr/>
            </a:pPr>
            <a:fld id="{49E212F1-FD02-4BB1-8B27-65B23885E8B7}" type="slidenum">
              <a:rPr lang="fr-FR"/>
              <a:pPr>
                <a:defRPr/>
              </a:pPr>
              <a:t>‹N°›</a:t>
            </a:fld>
            <a:endParaRPr lang="fr-FR" dirty="0"/>
          </a:p>
        </p:txBody>
      </p:sp>
    </p:spTree>
    <p:extLst>
      <p:ext uri="{BB962C8B-B14F-4D97-AF65-F5344CB8AC3E}">
        <p14:creationId xmlns:p14="http://schemas.microsoft.com/office/powerpoint/2010/main" val="71288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1386B9F6-B8EF-5AD0-D475-64A24A2BB419}"/>
              </a:ext>
            </a:extLst>
          </p:cNvPr>
          <p:cNvSpPr>
            <a:spLocks noGrp="1"/>
          </p:cNvSpPr>
          <p:nvPr>
            <p:ph type="dt" sz="half" idx="10"/>
          </p:nvPr>
        </p:nvSpPr>
        <p:spPr/>
        <p:txBody>
          <a:bodyPr/>
          <a:lstStyle>
            <a:lvl1pPr>
              <a:defRPr/>
            </a:lvl1pPr>
          </a:lstStyle>
          <a:p>
            <a:pPr>
              <a:defRPr/>
            </a:pPr>
            <a:fld id="{BCCB1E39-E4AE-4AE0-8492-D2EEAB4A761E}" type="datetimeFigureOut">
              <a:rPr lang="fr-FR"/>
              <a:pPr>
                <a:defRPr/>
              </a:pPr>
              <a:t>01/12/2023</a:t>
            </a:fld>
            <a:endParaRPr lang="fr-FR" dirty="0"/>
          </a:p>
        </p:txBody>
      </p:sp>
      <p:sp>
        <p:nvSpPr>
          <p:cNvPr id="5" name="Footer Placeholder 4">
            <a:extLst>
              <a:ext uri="{FF2B5EF4-FFF2-40B4-BE49-F238E27FC236}">
                <a16:creationId xmlns:a16="http://schemas.microsoft.com/office/drawing/2014/main" id="{1A39E63B-C0F2-D7A4-BB86-23637BD69DEF}"/>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EE5EE355-5EB7-0CDB-AE7B-E12522911152}"/>
              </a:ext>
            </a:extLst>
          </p:cNvPr>
          <p:cNvSpPr>
            <a:spLocks noGrp="1"/>
          </p:cNvSpPr>
          <p:nvPr>
            <p:ph type="sldNum" sz="quarter" idx="12"/>
          </p:nvPr>
        </p:nvSpPr>
        <p:spPr/>
        <p:txBody>
          <a:bodyPr/>
          <a:lstStyle>
            <a:lvl1pPr>
              <a:defRPr/>
            </a:lvl1pPr>
          </a:lstStyle>
          <a:p>
            <a:pPr>
              <a:defRPr/>
            </a:pPr>
            <a:fld id="{23CC1A35-2BE8-49C9-B47A-17468FB1CE53}" type="slidenum">
              <a:rPr lang="fr-FR"/>
              <a:pPr>
                <a:defRPr/>
              </a:pPr>
              <a:t>‹N°›</a:t>
            </a:fld>
            <a:endParaRPr lang="fr-FR" dirty="0"/>
          </a:p>
        </p:txBody>
      </p:sp>
    </p:spTree>
    <p:extLst>
      <p:ext uri="{BB962C8B-B14F-4D97-AF65-F5344CB8AC3E}">
        <p14:creationId xmlns:p14="http://schemas.microsoft.com/office/powerpoint/2010/main" val="4254627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68484" y="1884671"/>
            <a:ext cx="4658082" cy="3144614"/>
          </a:xfrm>
        </p:spPr>
        <p:txBody>
          <a:bodyPr anchor="b"/>
          <a:lstStyle>
            <a:lvl1pPr>
              <a:defRPr sz="3544"/>
            </a:lvl1pPr>
          </a:lstStyle>
          <a:p>
            <a:r>
              <a:rPr lang="fr-FR"/>
              <a:t>Modifiez le style du titre</a:t>
            </a:r>
            <a:endParaRPr lang="en-US" dirty="0"/>
          </a:p>
        </p:txBody>
      </p:sp>
      <p:sp>
        <p:nvSpPr>
          <p:cNvPr id="3" name="Text Placeholder 2"/>
          <p:cNvSpPr>
            <a:spLocks noGrp="1"/>
          </p:cNvSpPr>
          <p:nvPr>
            <p:ph type="body" idx="1"/>
          </p:nvPr>
        </p:nvSpPr>
        <p:spPr>
          <a:xfrm>
            <a:off x="368484" y="5059035"/>
            <a:ext cx="4658082" cy="1653678"/>
          </a:xfrm>
        </p:spPr>
        <p:txBody>
          <a:bodyPr/>
          <a:lstStyle>
            <a:lvl1pPr marL="0" indent="0">
              <a:buNone/>
              <a:defRPr sz="1417">
                <a:solidFill>
                  <a:schemeClr val="tx1"/>
                </a:solidFill>
              </a:defRPr>
            </a:lvl1pPr>
            <a:lvl2pPr marL="270022" indent="0">
              <a:buNone/>
              <a:defRPr sz="1181">
                <a:solidFill>
                  <a:schemeClr val="tx1">
                    <a:tint val="75000"/>
                  </a:schemeClr>
                </a:solidFill>
              </a:defRPr>
            </a:lvl2pPr>
            <a:lvl3pPr marL="540045" indent="0">
              <a:buNone/>
              <a:defRPr sz="1063">
                <a:solidFill>
                  <a:schemeClr val="tx1">
                    <a:tint val="75000"/>
                  </a:schemeClr>
                </a:solidFill>
              </a:defRPr>
            </a:lvl3pPr>
            <a:lvl4pPr marL="810067" indent="0">
              <a:buNone/>
              <a:defRPr sz="945">
                <a:solidFill>
                  <a:schemeClr val="tx1">
                    <a:tint val="75000"/>
                  </a:schemeClr>
                </a:solidFill>
              </a:defRPr>
            </a:lvl4pPr>
            <a:lvl5pPr marL="1080089" indent="0">
              <a:buNone/>
              <a:defRPr sz="945">
                <a:solidFill>
                  <a:schemeClr val="tx1">
                    <a:tint val="75000"/>
                  </a:schemeClr>
                </a:solidFill>
              </a:defRPr>
            </a:lvl5pPr>
            <a:lvl6pPr marL="1350112" indent="0">
              <a:buNone/>
              <a:defRPr sz="945">
                <a:solidFill>
                  <a:schemeClr val="tx1">
                    <a:tint val="75000"/>
                  </a:schemeClr>
                </a:solidFill>
              </a:defRPr>
            </a:lvl6pPr>
            <a:lvl7pPr marL="1620134" indent="0">
              <a:buNone/>
              <a:defRPr sz="945">
                <a:solidFill>
                  <a:schemeClr val="tx1">
                    <a:tint val="75000"/>
                  </a:schemeClr>
                </a:solidFill>
              </a:defRPr>
            </a:lvl7pPr>
            <a:lvl8pPr marL="1890156" indent="0">
              <a:buNone/>
              <a:defRPr sz="945">
                <a:solidFill>
                  <a:schemeClr val="tx1">
                    <a:tint val="75000"/>
                  </a:schemeClr>
                </a:solidFill>
              </a:defRPr>
            </a:lvl8pPr>
            <a:lvl9pPr marL="2160179" indent="0">
              <a:buNone/>
              <a:defRPr sz="945">
                <a:solidFill>
                  <a:schemeClr val="tx1">
                    <a:tint val="75000"/>
                  </a:schemeClr>
                </a:solidFill>
              </a:defRPr>
            </a:lvl9pPr>
          </a:lstStyle>
          <a:p>
            <a:pPr lvl="0"/>
            <a:r>
              <a:rPr lang="fr-FR"/>
              <a:t>Cliquez pour modifier les styles du texte du masque</a:t>
            </a:r>
          </a:p>
        </p:txBody>
      </p:sp>
      <p:sp>
        <p:nvSpPr>
          <p:cNvPr id="4" name="Date Placeholder 3">
            <a:extLst>
              <a:ext uri="{FF2B5EF4-FFF2-40B4-BE49-F238E27FC236}">
                <a16:creationId xmlns:a16="http://schemas.microsoft.com/office/drawing/2014/main" id="{CFC003EF-48AB-9158-4CAE-58E9E2BE520E}"/>
              </a:ext>
            </a:extLst>
          </p:cNvPr>
          <p:cNvSpPr>
            <a:spLocks noGrp="1"/>
          </p:cNvSpPr>
          <p:nvPr>
            <p:ph type="dt" sz="half" idx="10"/>
          </p:nvPr>
        </p:nvSpPr>
        <p:spPr/>
        <p:txBody>
          <a:bodyPr/>
          <a:lstStyle>
            <a:lvl1pPr>
              <a:defRPr/>
            </a:lvl1pPr>
          </a:lstStyle>
          <a:p>
            <a:pPr>
              <a:defRPr/>
            </a:pPr>
            <a:fld id="{C09E6D67-2856-4CAF-B13D-CBB9C581C77D}" type="datetimeFigureOut">
              <a:rPr lang="fr-FR"/>
              <a:pPr>
                <a:defRPr/>
              </a:pPr>
              <a:t>01/12/2023</a:t>
            </a:fld>
            <a:endParaRPr lang="fr-FR" dirty="0"/>
          </a:p>
        </p:txBody>
      </p:sp>
      <p:sp>
        <p:nvSpPr>
          <p:cNvPr id="5" name="Footer Placeholder 4">
            <a:extLst>
              <a:ext uri="{FF2B5EF4-FFF2-40B4-BE49-F238E27FC236}">
                <a16:creationId xmlns:a16="http://schemas.microsoft.com/office/drawing/2014/main" id="{0CA8BFD3-FA3E-296E-0B87-00D538474F0E}"/>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380E06B5-7C1A-ADE2-FC1C-215B4CC96F6F}"/>
              </a:ext>
            </a:extLst>
          </p:cNvPr>
          <p:cNvSpPr>
            <a:spLocks noGrp="1"/>
          </p:cNvSpPr>
          <p:nvPr>
            <p:ph type="sldNum" sz="quarter" idx="12"/>
          </p:nvPr>
        </p:nvSpPr>
        <p:spPr/>
        <p:txBody>
          <a:bodyPr/>
          <a:lstStyle>
            <a:lvl1pPr>
              <a:defRPr/>
            </a:lvl1pPr>
          </a:lstStyle>
          <a:p>
            <a:pPr>
              <a:defRPr/>
            </a:pPr>
            <a:fld id="{EF90FBB6-9452-4A03-9EA4-54FE739BE0F4}" type="slidenum">
              <a:rPr lang="fr-FR"/>
              <a:pPr>
                <a:defRPr/>
              </a:pPr>
              <a:t>‹N°›</a:t>
            </a:fld>
            <a:endParaRPr lang="fr-FR" dirty="0"/>
          </a:p>
        </p:txBody>
      </p:sp>
    </p:spTree>
    <p:extLst>
      <p:ext uri="{BB962C8B-B14F-4D97-AF65-F5344CB8AC3E}">
        <p14:creationId xmlns:p14="http://schemas.microsoft.com/office/powerpoint/2010/main" val="1119274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71296" y="2012414"/>
            <a:ext cx="2295287"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734092" y="2012414"/>
            <a:ext cx="2295287" cy="479654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F605EB16-01AB-F156-CD29-6AF9EDA9A36F}"/>
              </a:ext>
            </a:extLst>
          </p:cNvPr>
          <p:cNvSpPr>
            <a:spLocks noGrp="1"/>
          </p:cNvSpPr>
          <p:nvPr>
            <p:ph type="dt" sz="half" idx="10"/>
          </p:nvPr>
        </p:nvSpPr>
        <p:spPr/>
        <p:txBody>
          <a:bodyPr/>
          <a:lstStyle>
            <a:lvl1pPr>
              <a:defRPr/>
            </a:lvl1pPr>
          </a:lstStyle>
          <a:p>
            <a:pPr>
              <a:defRPr/>
            </a:pPr>
            <a:fld id="{6E68B251-196C-4ABB-8C53-431CB88E0A05}" type="datetimeFigureOut">
              <a:rPr lang="fr-FR"/>
              <a:pPr>
                <a:defRPr/>
              </a:pPr>
              <a:t>01/12/2023</a:t>
            </a:fld>
            <a:endParaRPr lang="fr-FR" dirty="0"/>
          </a:p>
        </p:txBody>
      </p:sp>
      <p:sp>
        <p:nvSpPr>
          <p:cNvPr id="6" name="Footer Placeholder 4">
            <a:extLst>
              <a:ext uri="{FF2B5EF4-FFF2-40B4-BE49-F238E27FC236}">
                <a16:creationId xmlns:a16="http://schemas.microsoft.com/office/drawing/2014/main" id="{573B63D8-B82C-FA12-704C-17940A44C18A}"/>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660386BF-5626-F8F9-7557-A19AB6F8BCFF}"/>
              </a:ext>
            </a:extLst>
          </p:cNvPr>
          <p:cNvSpPr>
            <a:spLocks noGrp="1"/>
          </p:cNvSpPr>
          <p:nvPr>
            <p:ph type="sldNum" sz="quarter" idx="12"/>
          </p:nvPr>
        </p:nvSpPr>
        <p:spPr/>
        <p:txBody>
          <a:bodyPr/>
          <a:lstStyle>
            <a:lvl1pPr>
              <a:defRPr/>
            </a:lvl1pPr>
          </a:lstStyle>
          <a:p>
            <a:pPr>
              <a:defRPr/>
            </a:pPr>
            <a:fld id="{9D4953F1-8EBD-4D4E-BE0B-5AC283EAA6C9}" type="slidenum">
              <a:rPr lang="fr-FR"/>
              <a:pPr>
                <a:defRPr/>
              </a:pPr>
              <a:t>‹N°›</a:t>
            </a:fld>
            <a:endParaRPr lang="fr-FR" dirty="0"/>
          </a:p>
        </p:txBody>
      </p:sp>
    </p:spTree>
    <p:extLst>
      <p:ext uri="{BB962C8B-B14F-4D97-AF65-F5344CB8AC3E}">
        <p14:creationId xmlns:p14="http://schemas.microsoft.com/office/powerpoint/2010/main" val="3289660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372000" y="402484"/>
            <a:ext cx="4658082"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372001" y="1853171"/>
            <a:ext cx="2284738" cy="908210"/>
          </a:xfrm>
        </p:spPr>
        <p:txBody>
          <a:bodyPr anchor="b"/>
          <a:lstStyle>
            <a:lvl1pPr marL="0" indent="0">
              <a:buNone/>
              <a:defRPr sz="1417" b="1"/>
            </a:lvl1pPr>
            <a:lvl2pPr marL="270022" indent="0">
              <a:buNone/>
              <a:defRPr sz="1181" b="1"/>
            </a:lvl2pPr>
            <a:lvl3pPr marL="540045" indent="0">
              <a:buNone/>
              <a:defRPr sz="1063" b="1"/>
            </a:lvl3pPr>
            <a:lvl4pPr marL="810067" indent="0">
              <a:buNone/>
              <a:defRPr sz="945" b="1"/>
            </a:lvl4pPr>
            <a:lvl5pPr marL="1080089" indent="0">
              <a:buNone/>
              <a:defRPr sz="945" b="1"/>
            </a:lvl5pPr>
            <a:lvl6pPr marL="1350112" indent="0">
              <a:buNone/>
              <a:defRPr sz="945" b="1"/>
            </a:lvl6pPr>
            <a:lvl7pPr marL="1620134" indent="0">
              <a:buNone/>
              <a:defRPr sz="945" b="1"/>
            </a:lvl7pPr>
            <a:lvl8pPr marL="1890156" indent="0">
              <a:buNone/>
              <a:defRPr sz="945" b="1"/>
            </a:lvl8pPr>
            <a:lvl9pPr marL="2160179" indent="0">
              <a:buNone/>
              <a:defRPr sz="945" b="1"/>
            </a:lvl9pPr>
          </a:lstStyle>
          <a:p>
            <a:pPr lvl="0"/>
            <a:r>
              <a:rPr lang="fr-FR"/>
              <a:t>Cliquez pour modifier les styles du texte du masque</a:t>
            </a:r>
          </a:p>
        </p:txBody>
      </p:sp>
      <p:sp>
        <p:nvSpPr>
          <p:cNvPr id="4" name="Content Placeholder 3"/>
          <p:cNvSpPr>
            <a:spLocks noGrp="1"/>
          </p:cNvSpPr>
          <p:nvPr>
            <p:ph sz="half" idx="2"/>
          </p:nvPr>
        </p:nvSpPr>
        <p:spPr>
          <a:xfrm>
            <a:off x="372001" y="2761381"/>
            <a:ext cx="2284738"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734092" y="1853171"/>
            <a:ext cx="2295990" cy="908210"/>
          </a:xfrm>
        </p:spPr>
        <p:txBody>
          <a:bodyPr anchor="b"/>
          <a:lstStyle>
            <a:lvl1pPr marL="0" indent="0">
              <a:buNone/>
              <a:defRPr sz="1417" b="1"/>
            </a:lvl1pPr>
            <a:lvl2pPr marL="270022" indent="0">
              <a:buNone/>
              <a:defRPr sz="1181" b="1"/>
            </a:lvl2pPr>
            <a:lvl3pPr marL="540045" indent="0">
              <a:buNone/>
              <a:defRPr sz="1063" b="1"/>
            </a:lvl3pPr>
            <a:lvl4pPr marL="810067" indent="0">
              <a:buNone/>
              <a:defRPr sz="945" b="1"/>
            </a:lvl4pPr>
            <a:lvl5pPr marL="1080089" indent="0">
              <a:buNone/>
              <a:defRPr sz="945" b="1"/>
            </a:lvl5pPr>
            <a:lvl6pPr marL="1350112" indent="0">
              <a:buNone/>
              <a:defRPr sz="945" b="1"/>
            </a:lvl6pPr>
            <a:lvl7pPr marL="1620134" indent="0">
              <a:buNone/>
              <a:defRPr sz="945" b="1"/>
            </a:lvl7pPr>
            <a:lvl8pPr marL="1890156" indent="0">
              <a:buNone/>
              <a:defRPr sz="945" b="1"/>
            </a:lvl8pPr>
            <a:lvl9pPr marL="2160179" indent="0">
              <a:buNone/>
              <a:defRPr sz="945" b="1"/>
            </a:lvl9pPr>
          </a:lstStyle>
          <a:p>
            <a:pPr lvl="0"/>
            <a:r>
              <a:rPr lang="fr-FR"/>
              <a:t>Cliquez pour modifier les styles du texte du masque</a:t>
            </a:r>
          </a:p>
        </p:txBody>
      </p:sp>
      <p:sp>
        <p:nvSpPr>
          <p:cNvPr id="6" name="Content Placeholder 5"/>
          <p:cNvSpPr>
            <a:spLocks noGrp="1"/>
          </p:cNvSpPr>
          <p:nvPr>
            <p:ph sz="quarter" idx="4"/>
          </p:nvPr>
        </p:nvSpPr>
        <p:spPr>
          <a:xfrm>
            <a:off x="2734092" y="2761381"/>
            <a:ext cx="2295990" cy="40615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a:extLst>
              <a:ext uri="{FF2B5EF4-FFF2-40B4-BE49-F238E27FC236}">
                <a16:creationId xmlns:a16="http://schemas.microsoft.com/office/drawing/2014/main" id="{82A2EB1A-AF87-EB19-3543-0186993ADBEB}"/>
              </a:ext>
            </a:extLst>
          </p:cNvPr>
          <p:cNvSpPr>
            <a:spLocks noGrp="1"/>
          </p:cNvSpPr>
          <p:nvPr>
            <p:ph type="dt" sz="half" idx="10"/>
          </p:nvPr>
        </p:nvSpPr>
        <p:spPr/>
        <p:txBody>
          <a:bodyPr/>
          <a:lstStyle>
            <a:lvl1pPr>
              <a:defRPr/>
            </a:lvl1pPr>
          </a:lstStyle>
          <a:p>
            <a:pPr>
              <a:defRPr/>
            </a:pPr>
            <a:fld id="{6BB008B0-EDCF-49D0-A88E-7EB38DBEAB89}" type="datetimeFigureOut">
              <a:rPr lang="fr-FR"/>
              <a:pPr>
                <a:defRPr/>
              </a:pPr>
              <a:t>01/12/2023</a:t>
            </a:fld>
            <a:endParaRPr lang="fr-FR" dirty="0"/>
          </a:p>
        </p:txBody>
      </p:sp>
      <p:sp>
        <p:nvSpPr>
          <p:cNvPr id="8" name="Footer Placeholder 4">
            <a:extLst>
              <a:ext uri="{FF2B5EF4-FFF2-40B4-BE49-F238E27FC236}">
                <a16:creationId xmlns:a16="http://schemas.microsoft.com/office/drawing/2014/main" id="{A3838F7F-AE9C-B899-4D97-3AFB878D206D}"/>
              </a:ext>
            </a:extLst>
          </p:cNvPr>
          <p:cNvSpPr>
            <a:spLocks noGrp="1"/>
          </p:cNvSpPr>
          <p:nvPr>
            <p:ph type="ftr" sz="quarter" idx="11"/>
          </p:nvPr>
        </p:nvSpPr>
        <p:spPr/>
        <p:txBody>
          <a:bodyPr/>
          <a:lstStyle>
            <a:lvl1pPr>
              <a:defRPr/>
            </a:lvl1pPr>
          </a:lstStyle>
          <a:p>
            <a:pPr>
              <a:defRPr/>
            </a:pPr>
            <a:endParaRPr lang="fr-FR"/>
          </a:p>
        </p:txBody>
      </p:sp>
      <p:sp>
        <p:nvSpPr>
          <p:cNvPr id="9" name="Slide Number Placeholder 5">
            <a:extLst>
              <a:ext uri="{FF2B5EF4-FFF2-40B4-BE49-F238E27FC236}">
                <a16:creationId xmlns:a16="http://schemas.microsoft.com/office/drawing/2014/main" id="{17BC8E39-D405-7E8E-939D-2CD6DFB4A576}"/>
              </a:ext>
            </a:extLst>
          </p:cNvPr>
          <p:cNvSpPr>
            <a:spLocks noGrp="1"/>
          </p:cNvSpPr>
          <p:nvPr>
            <p:ph type="sldNum" sz="quarter" idx="12"/>
          </p:nvPr>
        </p:nvSpPr>
        <p:spPr/>
        <p:txBody>
          <a:bodyPr/>
          <a:lstStyle>
            <a:lvl1pPr>
              <a:defRPr/>
            </a:lvl1pPr>
          </a:lstStyle>
          <a:p>
            <a:pPr>
              <a:defRPr/>
            </a:pPr>
            <a:fld id="{4134357E-A3AC-43D4-899E-7C3E25983385}" type="slidenum">
              <a:rPr lang="fr-FR"/>
              <a:pPr>
                <a:defRPr/>
              </a:pPr>
              <a:t>‹N°›</a:t>
            </a:fld>
            <a:endParaRPr lang="fr-FR" dirty="0"/>
          </a:p>
        </p:txBody>
      </p:sp>
    </p:spTree>
    <p:extLst>
      <p:ext uri="{BB962C8B-B14F-4D97-AF65-F5344CB8AC3E}">
        <p14:creationId xmlns:p14="http://schemas.microsoft.com/office/powerpoint/2010/main" val="23132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3">
            <a:extLst>
              <a:ext uri="{FF2B5EF4-FFF2-40B4-BE49-F238E27FC236}">
                <a16:creationId xmlns:a16="http://schemas.microsoft.com/office/drawing/2014/main" id="{F779305A-8833-CAA1-1B53-1446A8BC18A9}"/>
              </a:ext>
            </a:extLst>
          </p:cNvPr>
          <p:cNvSpPr>
            <a:spLocks noGrp="1"/>
          </p:cNvSpPr>
          <p:nvPr>
            <p:ph type="dt" sz="half" idx="10"/>
          </p:nvPr>
        </p:nvSpPr>
        <p:spPr/>
        <p:txBody>
          <a:bodyPr/>
          <a:lstStyle>
            <a:lvl1pPr>
              <a:defRPr/>
            </a:lvl1pPr>
          </a:lstStyle>
          <a:p>
            <a:pPr>
              <a:defRPr/>
            </a:pPr>
            <a:fld id="{2F431DEE-353E-4818-AE10-1718405CCE29}" type="datetimeFigureOut">
              <a:rPr lang="fr-FR"/>
              <a:pPr>
                <a:defRPr/>
              </a:pPr>
              <a:t>01/12/2023</a:t>
            </a:fld>
            <a:endParaRPr lang="fr-FR" dirty="0"/>
          </a:p>
        </p:txBody>
      </p:sp>
      <p:sp>
        <p:nvSpPr>
          <p:cNvPr id="4" name="Footer Placeholder 4">
            <a:extLst>
              <a:ext uri="{FF2B5EF4-FFF2-40B4-BE49-F238E27FC236}">
                <a16:creationId xmlns:a16="http://schemas.microsoft.com/office/drawing/2014/main" id="{0CD56AF4-1683-5F58-064B-FCF22940E046}"/>
              </a:ext>
            </a:extLst>
          </p:cNvPr>
          <p:cNvSpPr>
            <a:spLocks noGrp="1"/>
          </p:cNvSpPr>
          <p:nvPr>
            <p:ph type="ftr" sz="quarter" idx="11"/>
          </p:nvPr>
        </p:nvSpPr>
        <p:spPr/>
        <p:txBody>
          <a:bodyPr/>
          <a:lstStyle>
            <a:lvl1pPr>
              <a:defRPr/>
            </a:lvl1pPr>
          </a:lstStyle>
          <a:p>
            <a:pPr>
              <a:defRPr/>
            </a:pPr>
            <a:endParaRPr lang="fr-FR"/>
          </a:p>
        </p:txBody>
      </p:sp>
      <p:sp>
        <p:nvSpPr>
          <p:cNvPr id="5" name="Slide Number Placeholder 5">
            <a:extLst>
              <a:ext uri="{FF2B5EF4-FFF2-40B4-BE49-F238E27FC236}">
                <a16:creationId xmlns:a16="http://schemas.microsoft.com/office/drawing/2014/main" id="{F707D56F-61A4-9ED0-527C-28B538CF8012}"/>
              </a:ext>
            </a:extLst>
          </p:cNvPr>
          <p:cNvSpPr>
            <a:spLocks noGrp="1"/>
          </p:cNvSpPr>
          <p:nvPr>
            <p:ph type="sldNum" sz="quarter" idx="12"/>
          </p:nvPr>
        </p:nvSpPr>
        <p:spPr/>
        <p:txBody>
          <a:bodyPr/>
          <a:lstStyle>
            <a:lvl1pPr>
              <a:defRPr/>
            </a:lvl1pPr>
          </a:lstStyle>
          <a:p>
            <a:pPr>
              <a:defRPr/>
            </a:pPr>
            <a:fld id="{B39FB3B1-C0D3-41FE-898E-50C4FCCF6F2E}" type="slidenum">
              <a:rPr lang="fr-FR"/>
              <a:pPr>
                <a:defRPr/>
              </a:pPr>
              <a:t>‹N°›</a:t>
            </a:fld>
            <a:endParaRPr lang="fr-FR" dirty="0"/>
          </a:p>
        </p:txBody>
      </p:sp>
    </p:spTree>
    <p:extLst>
      <p:ext uri="{BB962C8B-B14F-4D97-AF65-F5344CB8AC3E}">
        <p14:creationId xmlns:p14="http://schemas.microsoft.com/office/powerpoint/2010/main" val="1523439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4B36790-BA45-78A8-24AD-A1DCAD5BB6E8}"/>
              </a:ext>
            </a:extLst>
          </p:cNvPr>
          <p:cNvSpPr>
            <a:spLocks noGrp="1"/>
          </p:cNvSpPr>
          <p:nvPr>
            <p:ph type="dt" sz="half" idx="10"/>
          </p:nvPr>
        </p:nvSpPr>
        <p:spPr/>
        <p:txBody>
          <a:bodyPr/>
          <a:lstStyle>
            <a:lvl1pPr>
              <a:defRPr/>
            </a:lvl1pPr>
          </a:lstStyle>
          <a:p>
            <a:pPr>
              <a:defRPr/>
            </a:pPr>
            <a:fld id="{C336B43E-73BC-47DF-99CE-4EF62DA5020F}" type="datetimeFigureOut">
              <a:rPr lang="fr-FR"/>
              <a:pPr>
                <a:defRPr/>
              </a:pPr>
              <a:t>01/12/2023</a:t>
            </a:fld>
            <a:endParaRPr lang="fr-FR" dirty="0"/>
          </a:p>
        </p:txBody>
      </p:sp>
      <p:sp>
        <p:nvSpPr>
          <p:cNvPr id="3" name="Footer Placeholder 4">
            <a:extLst>
              <a:ext uri="{FF2B5EF4-FFF2-40B4-BE49-F238E27FC236}">
                <a16:creationId xmlns:a16="http://schemas.microsoft.com/office/drawing/2014/main" id="{EFB53576-CDCB-FF5C-BC79-14FDC028B4AC}"/>
              </a:ext>
            </a:extLst>
          </p:cNvPr>
          <p:cNvSpPr>
            <a:spLocks noGrp="1"/>
          </p:cNvSpPr>
          <p:nvPr>
            <p:ph type="ftr" sz="quarter" idx="11"/>
          </p:nvPr>
        </p:nvSpPr>
        <p:spPr/>
        <p:txBody>
          <a:bodyPr/>
          <a:lstStyle>
            <a:lvl1pPr>
              <a:defRPr/>
            </a:lvl1pPr>
          </a:lstStyle>
          <a:p>
            <a:pPr>
              <a:defRPr/>
            </a:pPr>
            <a:endParaRPr lang="fr-FR"/>
          </a:p>
        </p:txBody>
      </p:sp>
      <p:sp>
        <p:nvSpPr>
          <p:cNvPr id="4" name="Slide Number Placeholder 5">
            <a:extLst>
              <a:ext uri="{FF2B5EF4-FFF2-40B4-BE49-F238E27FC236}">
                <a16:creationId xmlns:a16="http://schemas.microsoft.com/office/drawing/2014/main" id="{9D60F8B4-6B40-6EB7-B778-9D5FA6963A3E}"/>
              </a:ext>
            </a:extLst>
          </p:cNvPr>
          <p:cNvSpPr>
            <a:spLocks noGrp="1"/>
          </p:cNvSpPr>
          <p:nvPr>
            <p:ph type="sldNum" sz="quarter" idx="12"/>
          </p:nvPr>
        </p:nvSpPr>
        <p:spPr/>
        <p:txBody>
          <a:bodyPr/>
          <a:lstStyle>
            <a:lvl1pPr>
              <a:defRPr/>
            </a:lvl1pPr>
          </a:lstStyle>
          <a:p>
            <a:pPr>
              <a:defRPr/>
            </a:pPr>
            <a:fld id="{0DFECE89-385F-4764-91DA-B0889464DFB8}" type="slidenum">
              <a:rPr lang="fr-FR"/>
              <a:pPr>
                <a:defRPr/>
              </a:pPr>
              <a:t>‹N°›</a:t>
            </a:fld>
            <a:endParaRPr lang="fr-FR" dirty="0"/>
          </a:p>
        </p:txBody>
      </p:sp>
    </p:spTree>
    <p:extLst>
      <p:ext uri="{BB962C8B-B14F-4D97-AF65-F5344CB8AC3E}">
        <p14:creationId xmlns:p14="http://schemas.microsoft.com/office/powerpoint/2010/main" val="2219106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72000" y="503978"/>
            <a:ext cx="1741858" cy="1763924"/>
          </a:xfrm>
        </p:spPr>
        <p:txBody>
          <a:bodyPr anchor="b"/>
          <a:lstStyle>
            <a:lvl1pPr>
              <a:defRPr sz="1890"/>
            </a:lvl1pPr>
          </a:lstStyle>
          <a:p>
            <a:r>
              <a:rPr lang="fr-FR"/>
              <a:t>Modifiez le style du titre</a:t>
            </a:r>
            <a:endParaRPr lang="en-US" dirty="0"/>
          </a:p>
        </p:txBody>
      </p:sp>
      <p:sp>
        <p:nvSpPr>
          <p:cNvPr id="3" name="Content Placeholder 2"/>
          <p:cNvSpPr>
            <a:spLocks noGrp="1"/>
          </p:cNvSpPr>
          <p:nvPr>
            <p:ph idx="1"/>
          </p:nvPr>
        </p:nvSpPr>
        <p:spPr>
          <a:xfrm>
            <a:off x="2295990" y="1088455"/>
            <a:ext cx="2734092" cy="5372269"/>
          </a:xfrm>
        </p:spPr>
        <p:txBody>
          <a:bodyPr/>
          <a:lstStyle>
            <a:lvl1pPr>
              <a:defRPr sz="1890"/>
            </a:lvl1pPr>
            <a:lvl2pPr>
              <a:defRPr sz="1654"/>
            </a:lvl2pPr>
            <a:lvl3pPr>
              <a:defRPr sz="1417"/>
            </a:lvl3pPr>
            <a:lvl4pPr>
              <a:defRPr sz="1181"/>
            </a:lvl4pPr>
            <a:lvl5pPr>
              <a:defRPr sz="1181"/>
            </a:lvl5pPr>
            <a:lvl6pPr>
              <a:defRPr sz="1181"/>
            </a:lvl6pPr>
            <a:lvl7pPr>
              <a:defRPr sz="1181"/>
            </a:lvl7pPr>
            <a:lvl8pPr>
              <a:defRPr sz="1181"/>
            </a:lvl8pPr>
            <a:lvl9pPr>
              <a:defRPr sz="118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372000" y="2267902"/>
            <a:ext cx="1741858" cy="4201570"/>
          </a:xfrm>
        </p:spPr>
        <p:txBody>
          <a:bodyPr/>
          <a:lstStyle>
            <a:lvl1pPr marL="0" indent="0">
              <a:buNone/>
              <a:defRPr sz="945"/>
            </a:lvl1pPr>
            <a:lvl2pPr marL="270022" indent="0">
              <a:buNone/>
              <a:defRPr sz="827"/>
            </a:lvl2pPr>
            <a:lvl3pPr marL="540045" indent="0">
              <a:buNone/>
              <a:defRPr sz="709"/>
            </a:lvl3pPr>
            <a:lvl4pPr marL="810067" indent="0">
              <a:buNone/>
              <a:defRPr sz="591"/>
            </a:lvl4pPr>
            <a:lvl5pPr marL="1080089" indent="0">
              <a:buNone/>
              <a:defRPr sz="591"/>
            </a:lvl5pPr>
            <a:lvl6pPr marL="1350112" indent="0">
              <a:buNone/>
              <a:defRPr sz="591"/>
            </a:lvl6pPr>
            <a:lvl7pPr marL="1620134" indent="0">
              <a:buNone/>
              <a:defRPr sz="591"/>
            </a:lvl7pPr>
            <a:lvl8pPr marL="1890156" indent="0">
              <a:buNone/>
              <a:defRPr sz="591"/>
            </a:lvl8pPr>
            <a:lvl9pPr marL="2160179" indent="0">
              <a:buNone/>
              <a:defRPr sz="591"/>
            </a:lvl9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A8597483-6D5A-EC82-40FD-F5311DFFCEDE}"/>
              </a:ext>
            </a:extLst>
          </p:cNvPr>
          <p:cNvSpPr>
            <a:spLocks noGrp="1"/>
          </p:cNvSpPr>
          <p:nvPr>
            <p:ph type="dt" sz="half" idx="10"/>
          </p:nvPr>
        </p:nvSpPr>
        <p:spPr/>
        <p:txBody>
          <a:bodyPr/>
          <a:lstStyle>
            <a:lvl1pPr>
              <a:defRPr/>
            </a:lvl1pPr>
          </a:lstStyle>
          <a:p>
            <a:pPr>
              <a:defRPr/>
            </a:pPr>
            <a:fld id="{3F92EC0F-8638-4AD2-909F-D5920DAEBFA1}" type="datetimeFigureOut">
              <a:rPr lang="fr-FR"/>
              <a:pPr>
                <a:defRPr/>
              </a:pPr>
              <a:t>01/12/2023</a:t>
            </a:fld>
            <a:endParaRPr lang="fr-FR" dirty="0"/>
          </a:p>
        </p:txBody>
      </p:sp>
      <p:sp>
        <p:nvSpPr>
          <p:cNvPr id="6" name="Footer Placeholder 4">
            <a:extLst>
              <a:ext uri="{FF2B5EF4-FFF2-40B4-BE49-F238E27FC236}">
                <a16:creationId xmlns:a16="http://schemas.microsoft.com/office/drawing/2014/main" id="{A1B1B861-5717-50D6-5BDB-709690B7EA80}"/>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D52B092D-21C6-D660-A7C0-9C9809294CDA}"/>
              </a:ext>
            </a:extLst>
          </p:cNvPr>
          <p:cNvSpPr>
            <a:spLocks noGrp="1"/>
          </p:cNvSpPr>
          <p:nvPr>
            <p:ph type="sldNum" sz="quarter" idx="12"/>
          </p:nvPr>
        </p:nvSpPr>
        <p:spPr/>
        <p:txBody>
          <a:bodyPr/>
          <a:lstStyle>
            <a:lvl1pPr>
              <a:defRPr/>
            </a:lvl1pPr>
          </a:lstStyle>
          <a:p>
            <a:pPr>
              <a:defRPr/>
            </a:pPr>
            <a:fld id="{5A85B69B-B477-45DC-A549-4987ED7E9FFE}" type="slidenum">
              <a:rPr lang="fr-FR"/>
              <a:pPr>
                <a:defRPr/>
              </a:pPr>
              <a:t>‹N°›</a:t>
            </a:fld>
            <a:endParaRPr lang="fr-FR" dirty="0"/>
          </a:p>
        </p:txBody>
      </p:sp>
    </p:spTree>
    <p:extLst>
      <p:ext uri="{BB962C8B-B14F-4D97-AF65-F5344CB8AC3E}">
        <p14:creationId xmlns:p14="http://schemas.microsoft.com/office/powerpoint/2010/main" val="364583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81A04CC-C970-B4C2-29B3-A91B4C2008DA}"/>
              </a:ext>
            </a:extLst>
          </p:cNvPr>
          <p:cNvSpPr>
            <a:spLocks noGrp="1"/>
          </p:cNvSpPr>
          <p:nvPr>
            <p:ph type="dt" sz="half" idx="10"/>
          </p:nvPr>
        </p:nvSpPr>
        <p:spPr/>
        <p:txBody>
          <a:bodyPr/>
          <a:lstStyle>
            <a:lvl1pPr>
              <a:defRPr/>
            </a:lvl1pPr>
          </a:lstStyle>
          <a:p>
            <a:pPr>
              <a:defRPr/>
            </a:pPr>
            <a:fld id="{FD7A4F93-A682-4123-9EB1-D10169950D7C}" type="datetimeFigureOut">
              <a:rPr lang="fr-FR"/>
              <a:pPr>
                <a:defRPr/>
              </a:pPr>
              <a:t>01/12/2023</a:t>
            </a:fld>
            <a:endParaRPr lang="fr-FR"/>
          </a:p>
        </p:txBody>
      </p:sp>
      <p:sp>
        <p:nvSpPr>
          <p:cNvPr id="5" name="Espace réservé du pied de page 4">
            <a:extLst>
              <a:ext uri="{FF2B5EF4-FFF2-40B4-BE49-F238E27FC236}">
                <a16:creationId xmlns:a16="http://schemas.microsoft.com/office/drawing/2014/main" id="{454439C6-E174-05C0-105D-C8A781D6207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E9E7B7C-10BB-0453-08D9-FB4C295B8374}"/>
              </a:ext>
            </a:extLst>
          </p:cNvPr>
          <p:cNvSpPr>
            <a:spLocks noGrp="1"/>
          </p:cNvSpPr>
          <p:nvPr>
            <p:ph type="sldNum" sz="quarter" idx="12"/>
          </p:nvPr>
        </p:nvSpPr>
        <p:spPr/>
        <p:txBody>
          <a:bodyPr/>
          <a:lstStyle>
            <a:lvl1pPr>
              <a:defRPr/>
            </a:lvl1pPr>
          </a:lstStyle>
          <a:p>
            <a:pPr>
              <a:defRPr/>
            </a:pPr>
            <a:fld id="{6A5DEA3B-FACA-43E2-80AD-A65C2C50054D}" type="slidenum">
              <a:rPr lang="fr-FR"/>
              <a:pPr>
                <a:defRPr/>
              </a:pPr>
              <a:t>‹N°›</a:t>
            </a:fld>
            <a:endParaRPr lang="fr-FR"/>
          </a:p>
        </p:txBody>
      </p:sp>
    </p:spTree>
    <p:extLst>
      <p:ext uri="{BB962C8B-B14F-4D97-AF65-F5344CB8AC3E}">
        <p14:creationId xmlns:p14="http://schemas.microsoft.com/office/powerpoint/2010/main" val="24206072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72000" y="503978"/>
            <a:ext cx="1741858" cy="1763924"/>
          </a:xfrm>
        </p:spPr>
        <p:txBody>
          <a:bodyPr anchor="b"/>
          <a:lstStyle>
            <a:lvl1pPr>
              <a:defRPr sz="1890"/>
            </a:lvl1pPr>
          </a:lstStyle>
          <a:p>
            <a:r>
              <a:rPr lang="fr-FR"/>
              <a:t>Modifiez le style du titre</a:t>
            </a:r>
            <a:endParaRPr lang="en-US" dirty="0"/>
          </a:p>
        </p:txBody>
      </p:sp>
      <p:sp>
        <p:nvSpPr>
          <p:cNvPr id="3" name="Picture Placeholder 2"/>
          <p:cNvSpPr>
            <a:spLocks noGrp="1" noChangeAspect="1"/>
          </p:cNvSpPr>
          <p:nvPr>
            <p:ph type="pic" idx="1"/>
          </p:nvPr>
        </p:nvSpPr>
        <p:spPr>
          <a:xfrm>
            <a:off x="2295990" y="1088455"/>
            <a:ext cx="2734092" cy="5372269"/>
          </a:xfrm>
        </p:spPr>
        <p:txBody>
          <a:bodyPr anchor="t"/>
          <a:lstStyle>
            <a:lvl1pPr marL="0" indent="0">
              <a:buNone/>
              <a:defRPr sz="1890"/>
            </a:lvl1pPr>
            <a:lvl2pPr marL="270022" indent="0">
              <a:buNone/>
              <a:defRPr sz="1654"/>
            </a:lvl2pPr>
            <a:lvl3pPr marL="540045" indent="0">
              <a:buNone/>
              <a:defRPr sz="1417"/>
            </a:lvl3pPr>
            <a:lvl4pPr marL="810067" indent="0">
              <a:buNone/>
              <a:defRPr sz="1181"/>
            </a:lvl4pPr>
            <a:lvl5pPr marL="1080089" indent="0">
              <a:buNone/>
              <a:defRPr sz="1181"/>
            </a:lvl5pPr>
            <a:lvl6pPr marL="1350112" indent="0">
              <a:buNone/>
              <a:defRPr sz="1181"/>
            </a:lvl6pPr>
            <a:lvl7pPr marL="1620134" indent="0">
              <a:buNone/>
              <a:defRPr sz="1181"/>
            </a:lvl7pPr>
            <a:lvl8pPr marL="1890156" indent="0">
              <a:buNone/>
              <a:defRPr sz="1181"/>
            </a:lvl8pPr>
            <a:lvl9pPr marL="2160179" indent="0">
              <a:buNone/>
              <a:defRPr sz="1181"/>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372000" y="2267902"/>
            <a:ext cx="1741858" cy="4201570"/>
          </a:xfrm>
        </p:spPr>
        <p:txBody>
          <a:bodyPr/>
          <a:lstStyle>
            <a:lvl1pPr marL="0" indent="0">
              <a:buNone/>
              <a:defRPr sz="945"/>
            </a:lvl1pPr>
            <a:lvl2pPr marL="270022" indent="0">
              <a:buNone/>
              <a:defRPr sz="827"/>
            </a:lvl2pPr>
            <a:lvl3pPr marL="540045" indent="0">
              <a:buNone/>
              <a:defRPr sz="709"/>
            </a:lvl3pPr>
            <a:lvl4pPr marL="810067" indent="0">
              <a:buNone/>
              <a:defRPr sz="591"/>
            </a:lvl4pPr>
            <a:lvl5pPr marL="1080089" indent="0">
              <a:buNone/>
              <a:defRPr sz="591"/>
            </a:lvl5pPr>
            <a:lvl6pPr marL="1350112" indent="0">
              <a:buNone/>
              <a:defRPr sz="591"/>
            </a:lvl6pPr>
            <a:lvl7pPr marL="1620134" indent="0">
              <a:buNone/>
              <a:defRPr sz="591"/>
            </a:lvl7pPr>
            <a:lvl8pPr marL="1890156" indent="0">
              <a:buNone/>
              <a:defRPr sz="591"/>
            </a:lvl8pPr>
            <a:lvl9pPr marL="2160179" indent="0">
              <a:buNone/>
              <a:defRPr sz="591"/>
            </a:lvl9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C4B3A9FA-8A9D-9DB1-1F4E-ADCDB993344F}"/>
              </a:ext>
            </a:extLst>
          </p:cNvPr>
          <p:cNvSpPr>
            <a:spLocks noGrp="1"/>
          </p:cNvSpPr>
          <p:nvPr>
            <p:ph type="dt" sz="half" idx="10"/>
          </p:nvPr>
        </p:nvSpPr>
        <p:spPr/>
        <p:txBody>
          <a:bodyPr/>
          <a:lstStyle>
            <a:lvl1pPr>
              <a:defRPr/>
            </a:lvl1pPr>
          </a:lstStyle>
          <a:p>
            <a:pPr>
              <a:defRPr/>
            </a:pPr>
            <a:fld id="{40C61B6F-C5F9-496B-8F71-DD2552758D87}" type="datetimeFigureOut">
              <a:rPr lang="fr-FR"/>
              <a:pPr>
                <a:defRPr/>
              </a:pPr>
              <a:t>01/12/2023</a:t>
            </a:fld>
            <a:endParaRPr lang="fr-FR" dirty="0"/>
          </a:p>
        </p:txBody>
      </p:sp>
      <p:sp>
        <p:nvSpPr>
          <p:cNvPr id="6" name="Footer Placeholder 4">
            <a:extLst>
              <a:ext uri="{FF2B5EF4-FFF2-40B4-BE49-F238E27FC236}">
                <a16:creationId xmlns:a16="http://schemas.microsoft.com/office/drawing/2014/main" id="{F32D2C0C-63EE-1667-9078-B6A34602E32B}"/>
              </a:ext>
            </a:extLst>
          </p:cNvPr>
          <p:cNvSpPr>
            <a:spLocks noGrp="1"/>
          </p:cNvSpPr>
          <p:nvPr>
            <p:ph type="ftr" sz="quarter" idx="11"/>
          </p:nvPr>
        </p:nvSpPr>
        <p:spPr/>
        <p:txBody>
          <a:bodyPr/>
          <a:lstStyle>
            <a:lvl1pPr>
              <a:defRPr/>
            </a:lvl1pPr>
          </a:lstStyle>
          <a:p>
            <a:pPr>
              <a:defRPr/>
            </a:pPr>
            <a:endParaRPr lang="fr-FR"/>
          </a:p>
        </p:txBody>
      </p:sp>
      <p:sp>
        <p:nvSpPr>
          <p:cNvPr id="7" name="Slide Number Placeholder 5">
            <a:extLst>
              <a:ext uri="{FF2B5EF4-FFF2-40B4-BE49-F238E27FC236}">
                <a16:creationId xmlns:a16="http://schemas.microsoft.com/office/drawing/2014/main" id="{D327D584-0CE2-875E-C289-6819F1AC9E88}"/>
              </a:ext>
            </a:extLst>
          </p:cNvPr>
          <p:cNvSpPr>
            <a:spLocks noGrp="1"/>
          </p:cNvSpPr>
          <p:nvPr>
            <p:ph type="sldNum" sz="quarter" idx="12"/>
          </p:nvPr>
        </p:nvSpPr>
        <p:spPr/>
        <p:txBody>
          <a:bodyPr/>
          <a:lstStyle>
            <a:lvl1pPr>
              <a:defRPr/>
            </a:lvl1pPr>
          </a:lstStyle>
          <a:p>
            <a:pPr>
              <a:defRPr/>
            </a:pPr>
            <a:fld id="{8EA2F9A0-BDE0-42C2-8743-77D05C6BFF65}" type="slidenum">
              <a:rPr lang="fr-FR"/>
              <a:pPr>
                <a:defRPr/>
              </a:pPr>
              <a:t>‹N°›</a:t>
            </a:fld>
            <a:endParaRPr lang="fr-FR" dirty="0"/>
          </a:p>
        </p:txBody>
      </p:sp>
    </p:spTree>
    <p:extLst>
      <p:ext uri="{BB962C8B-B14F-4D97-AF65-F5344CB8AC3E}">
        <p14:creationId xmlns:p14="http://schemas.microsoft.com/office/powerpoint/2010/main" val="2405533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D1D37C39-6427-8D3A-02BF-33819FDF2EF2}"/>
              </a:ext>
            </a:extLst>
          </p:cNvPr>
          <p:cNvSpPr>
            <a:spLocks noGrp="1"/>
          </p:cNvSpPr>
          <p:nvPr>
            <p:ph type="dt" sz="half" idx="10"/>
          </p:nvPr>
        </p:nvSpPr>
        <p:spPr/>
        <p:txBody>
          <a:bodyPr/>
          <a:lstStyle>
            <a:lvl1pPr>
              <a:defRPr/>
            </a:lvl1pPr>
          </a:lstStyle>
          <a:p>
            <a:pPr>
              <a:defRPr/>
            </a:pPr>
            <a:fld id="{95AAE8DB-21F4-4F14-924E-ECE09F6CD740}" type="datetimeFigureOut">
              <a:rPr lang="fr-FR"/>
              <a:pPr>
                <a:defRPr/>
              </a:pPr>
              <a:t>01/12/2023</a:t>
            </a:fld>
            <a:endParaRPr lang="fr-FR" dirty="0"/>
          </a:p>
        </p:txBody>
      </p:sp>
      <p:sp>
        <p:nvSpPr>
          <p:cNvPr id="5" name="Footer Placeholder 4">
            <a:extLst>
              <a:ext uri="{FF2B5EF4-FFF2-40B4-BE49-F238E27FC236}">
                <a16:creationId xmlns:a16="http://schemas.microsoft.com/office/drawing/2014/main" id="{8B8DFD68-ACC8-B873-6740-239AA13D595C}"/>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CB2DED48-EB4A-B446-D899-98CF5E3C2C64}"/>
              </a:ext>
            </a:extLst>
          </p:cNvPr>
          <p:cNvSpPr>
            <a:spLocks noGrp="1"/>
          </p:cNvSpPr>
          <p:nvPr>
            <p:ph type="sldNum" sz="quarter" idx="12"/>
          </p:nvPr>
        </p:nvSpPr>
        <p:spPr/>
        <p:txBody>
          <a:bodyPr/>
          <a:lstStyle>
            <a:lvl1pPr>
              <a:defRPr/>
            </a:lvl1pPr>
          </a:lstStyle>
          <a:p>
            <a:pPr>
              <a:defRPr/>
            </a:pPr>
            <a:fld id="{35BFB1B3-7406-4527-B865-2A5ABE5D41AE}" type="slidenum">
              <a:rPr lang="fr-FR"/>
              <a:pPr>
                <a:defRPr/>
              </a:pPr>
              <a:t>‹N°›</a:t>
            </a:fld>
            <a:endParaRPr lang="fr-FR" dirty="0"/>
          </a:p>
        </p:txBody>
      </p:sp>
    </p:spTree>
    <p:extLst>
      <p:ext uri="{BB962C8B-B14F-4D97-AF65-F5344CB8AC3E}">
        <p14:creationId xmlns:p14="http://schemas.microsoft.com/office/powerpoint/2010/main" val="13099792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64858" y="402483"/>
            <a:ext cx="1164521"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71297" y="402483"/>
            <a:ext cx="3426053" cy="64064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E62A9594-3117-79A9-E984-B9867784410F}"/>
              </a:ext>
            </a:extLst>
          </p:cNvPr>
          <p:cNvSpPr>
            <a:spLocks noGrp="1"/>
          </p:cNvSpPr>
          <p:nvPr>
            <p:ph type="dt" sz="half" idx="10"/>
          </p:nvPr>
        </p:nvSpPr>
        <p:spPr/>
        <p:txBody>
          <a:bodyPr/>
          <a:lstStyle>
            <a:lvl1pPr>
              <a:defRPr/>
            </a:lvl1pPr>
          </a:lstStyle>
          <a:p>
            <a:pPr>
              <a:defRPr/>
            </a:pPr>
            <a:fld id="{E1DB7E44-90EB-404D-8BF9-6ED99B12C1F1}" type="datetimeFigureOut">
              <a:rPr lang="fr-FR"/>
              <a:pPr>
                <a:defRPr/>
              </a:pPr>
              <a:t>01/12/2023</a:t>
            </a:fld>
            <a:endParaRPr lang="fr-FR" dirty="0"/>
          </a:p>
        </p:txBody>
      </p:sp>
      <p:sp>
        <p:nvSpPr>
          <p:cNvPr id="5" name="Footer Placeholder 4">
            <a:extLst>
              <a:ext uri="{FF2B5EF4-FFF2-40B4-BE49-F238E27FC236}">
                <a16:creationId xmlns:a16="http://schemas.microsoft.com/office/drawing/2014/main" id="{79EA177E-5FF9-07C1-94D5-624A6A5DE736}"/>
              </a:ext>
            </a:extLst>
          </p:cNvPr>
          <p:cNvSpPr>
            <a:spLocks noGrp="1"/>
          </p:cNvSpPr>
          <p:nvPr>
            <p:ph type="ftr" sz="quarter" idx="11"/>
          </p:nvPr>
        </p:nvSpPr>
        <p:spPr/>
        <p:txBody>
          <a:bodyPr/>
          <a:lstStyle>
            <a:lvl1pPr>
              <a:defRPr/>
            </a:lvl1pPr>
          </a:lstStyle>
          <a:p>
            <a:pPr>
              <a:defRPr/>
            </a:pPr>
            <a:endParaRPr lang="fr-FR"/>
          </a:p>
        </p:txBody>
      </p:sp>
      <p:sp>
        <p:nvSpPr>
          <p:cNvPr id="6" name="Slide Number Placeholder 5">
            <a:extLst>
              <a:ext uri="{FF2B5EF4-FFF2-40B4-BE49-F238E27FC236}">
                <a16:creationId xmlns:a16="http://schemas.microsoft.com/office/drawing/2014/main" id="{32AD1348-0048-21E5-687D-5EB425222139}"/>
              </a:ext>
            </a:extLst>
          </p:cNvPr>
          <p:cNvSpPr>
            <a:spLocks noGrp="1"/>
          </p:cNvSpPr>
          <p:nvPr>
            <p:ph type="sldNum" sz="quarter" idx="12"/>
          </p:nvPr>
        </p:nvSpPr>
        <p:spPr/>
        <p:txBody>
          <a:bodyPr/>
          <a:lstStyle>
            <a:lvl1pPr>
              <a:defRPr/>
            </a:lvl1pPr>
          </a:lstStyle>
          <a:p>
            <a:pPr>
              <a:defRPr/>
            </a:pPr>
            <a:fld id="{472F5FEA-164D-4719-A8EF-A41C906BD7A5}" type="slidenum">
              <a:rPr lang="fr-FR"/>
              <a:pPr>
                <a:defRPr/>
              </a:pPr>
              <a:t>‹N°›</a:t>
            </a:fld>
            <a:endParaRPr lang="fr-FR" dirty="0"/>
          </a:p>
        </p:txBody>
      </p:sp>
    </p:spTree>
    <p:extLst>
      <p:ext uri="{BB962C8B-B14F-4D97-AF65-F5344CB8AC3E}">
        <p14:creationId xmlns:p14="http://schemas.microsoft.com/office/powerpoint/2010/main" val="31050899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A90160-DBE3-D4D9-F6A6-ABCB1F897EAF}"/>
              </a:ext>
            </a:extLst>
          </p:cNvPr>
          <p:cNvSpPr/>
          <p:nvPr userDrawn="1"/>
        </p:nvSpPr>
        <p:spPr>
          <a:xfrm>
            <a:off x="21515" y="1"/>
            <a:ext cx="5400675" cy="7960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sz="2000" b="1" dirty="0">
                <a:solidFill>
                  <a:prstClr val="white">
                    <a:lumMod val="50000"/>
                  </a:prstClr>
                </a:solidFill>
                <a:latin typeface="Bradley Hand ITC" panose="03070402050302030203" pitchFamily="66" charset="0"/>
              </a:rPr>
              <a:t>			</a:t>
            </a:r>
            <a:r>
              <a:rPr lang="fr-FR" sz="1800" b="0" i="0" dirty="0">
                <a:solidFill>
                  <a:prstClr val="white">
                    <a:lumMod val="50000"/>
                  </a:prstClr>
                </a:solidFill>
                <a:latin typeface="Times New Roman" panose="02020603050405020304" pitchFamily="18" charset="0"/>
                <a:cs typeface="Times New Roman" panose="02020603050405020304" pitchFamily="18" charset="0"/>
              </a:rPr>
              <a:t>    </a:t>
            </a:r>
            <a:r>
              <a:rPr lang="fr-FR" sz="2000" b="1" i="1"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rPr>
              <a:t>Lien n°13</a:t>
            </a:r>
            <a:endParaRPr lang="fr-FR" sz="1400" b="1" i="1"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endParaRPr>
          </a:p>
          <a:p>
            <a:pPr algn="ctr" eaLnBrk="1" fontAlgn="auto" hangingPunct="1">
              <a:spcBef>
                <a:spcPts val="0"/>
              </a:spcBef>
              <a:spcAft>
                <a:spcPts val="0"/>
              </a:spcAft>
              <a:defRPr/>
            </a:pPr>
            <a:r>
              <a:rPr lang="fr-FR" sz="1400" b="1" i="1"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rPr>
              <a:t>                               </a:t>
            </a:r>
            <a:r>
              <a:rPr lang="fr-FR" sz="1050" b="1" i="1"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rPr>
              <a:t>Du  dimanche 3 décembre 2023</a:t>
            </a:r>
          </a:p>
          <a:p>
            <a:pPr algn="ctr" eaLnBrk="1" fontAlgn="auto" hangingPunct="1">
              <a:spcBef>
                <a:spcPts val="0"/>
              </a:spcBef>
              <a:spcAft>
                <a:spcPts val="0"/>
              </a:spcAft>
              <a:defRPr/>
            </a:pPr>
            <a:r>
              <a:rPr lang="fr-FR" sz="1050" b="1" i="1"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rPr>
              <a:t>                                        1</a:t>
            </a:r>
            <a:r>
              <a:rPr lang="fr-FR" sz="1050" b="1" i="1" baseline="30000"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rPr>
              <a:t>er</a:t>
            </a:r>
            <a:r>
              <a:rPr lang="fr-FR" sz="1050" b="1" i="1" dirty="0">
                <a:solidFill>
                  <a:prstClr val="white">
                    <a:lumMod val="50000"/>
                  </a:prstClr>
                </a:solidFill>
                <a:latin typeface="Avenir Next LT Pro Light" panose="020B0304020202020204" pitchFamily="34" charset="0"/>
                <a:ea typeface="Cambria" panose="02040503050406030204" pitchFamily="18" charset="0"/>
                <a:cs typeface="Times New Roman" panose="02020603050405020304" pitchFamily="18" charset="0"/>
              </a:rPr>
              <a:t> dimanche  de l’Avent – Année B</a:t>
            </a:r>
          </a:p>
        </p:txBody>
      </p:sp>
      <p:pic>
        <p:nvPicPr>
          <p:cNvPr id="3" name="Image 7">
            <a:extLst>
              <a:ext uri="{FF2B5EF4-FFF2-40B4-BE49-F238E27FC236}">
                <a16:creationId xmlns:a16="http://schemas.microsoft.com/office/drawing/2014/main" id="{06586DAD-8A76-06D1-4743-24C407F558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2"/>
            <a:ext cx="1900353" cy="79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age 3">
            <a:extLst>
              <a:ext uri="{FF2B5EF4-FFF2-40B4-BE49-F238E27FC236}">
                <a16:creationId xmlns:a16="http://schemas.microsoft.com/office/drawing/2014/main" id="{06CC85E6-C559-1065-FCA7-C257311ECC38}"/>
              </a:ext>
            </a:extLst>
          </p:cNvPr>
          <p:cNvPicPr>
            <a:picLocks noChangeAspect="1"/>
          </p:cNvPicPr>
          <p:nvPr userDrawn="1"/>
        </p:nvPicPr>
        <p:blipFill>
          <a:blip r:embed="rId3"/>
          <a:stretch>
            <a:fillRect/>
          </a:stretch>
        </p:blipFill>
        <p:spPr>
          <a:xfrm>
            <a:off x="4696616" y="85127"/>
            <a:ext cx="607408" cy="625814"/>
          </a:xfrm>
          <a:prstGeom prst="rect">
            <a:avLst/>
          </a:prstGeom>
        </p:spPr>
      </p:pic>
    </p:spTree>
    <p:extLst>
      <p:ext uri="{BB962C8B-B14F-4D97-AF65-F5344CB8AC3E}">
        <p14:creationId xmlns:p14="http://schemas.microsoft.com/office/powerpoint/2010/main" val="3872845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Diapositive de tit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00696D-B069-4DA9-EE18-1512F1442C93}"/>
              </a:ext>
            </a:extLst>
          </p:cNvPr>
          <p:cNvSpPr/>
          <p:nvPr userDrawn="1"/>
        </p:nvSpPr>
        <p:spPr>
          <a:xfrm>
            <a:off x="0" y="0"/>
            <a:ext cx="5400675" cy="7715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b="1" dirty="0">
                <a:solidFill>
                  <a:schemeClr val="bg1"/>
                </a:solidFill>
                <a:latin typeface="Bradley Hand ITC" panose="03070402050302030203" pitchFamily="66" charset="0"/>
              </a:rPr>
              <a:t>                       </a:t>
            </a:r>
          </a:p>
          <a:p>
            <a:pPr marL="1612900" algn="ctr" eaLnBrk="1" fontAlgn="auto" hangingPunct="1">
              <a:spcBef>
                <a:spcPts val="0"/>
              </a:spcBef>
              <a:spcAft>
                <a:spcPts val="0"/>
              </a:spcAft>
              <a:defRPr/>
            </a:pPr>
            <a:r>
              <a:rPr lang="fr-FR" b="1" dirty="0">
                <a:solidFill>
                  <a:schemeClr val="bg1">
                    <a:lumMod val="50000"/>
                  </a:schemeClr>
                </a:solidFill>
                <a:latin typeface="Bradley Hand ITC" panose="03070402050302030203" pitchFamily="66" charset="0"/>
              </a:rPr>
              <a:t>Lien n°10</a:t>
            </a:r>
          </a:p>
          <a:p>
            <a:pPr marL="1612900" algn="ctr" eaLnBrk="1" fontAlgn="auto" hangingPunct="1">
              <a:spcBef>
                <a:spcPts val="0"/>
              </a:spcBef>
              <a:spcAft>
                <a:spcPts val="0"/>
              </a:spcAft>
              <a:defRPr/>
            </a:pPr>
            <a:r>
              <a:rPr lang="fr-FR" sz="1200" b="1" dirty="0">
                <a:solidFill>
                  <a:schemeClr val="bg1">
                    <a:lumMod val="50000"/>
                  </a:schemeClr>
                </a:solidFill>
                <a:latin typeface="Bradley Hand ITC" panose="03070402050302030203" pitchFamily="66" charset="0"/>
              </a:rPr>
              <a:t>Dimanche 11 novembre 2018</a:t>
            </a:r>
          </a:p>
          <a:p>
            <a:pPr marL="1612900" algn="ctr" eaLnBrk="1" fontAlgn="auto" hangingPunct="1">
              <a:spcBef>
                <a:spcPts val="0"/>
              </a:spcBef>
              <a:spcAft>
                <a:spcPts val="0"/>
              </a:spcAft>
              <a:defRPr/>
            </a:pPr>
            <a:r>
              <a:rPr lang="fr-FR" sz="1200" b="1" dirty="0">
                <a:solidFill>
                  <a:schemeClr val="bg1">
                    <a:lumMod val="50000"/>
                  </a:schemeClr>
                </a:solidFill>
                <a:latin typeface="Bradley Hand ITC" panose="03070402050302030203" pitchFamily="66" charset="0"/>
              </a:rPr>
              <a:t>32</a:t>
            </a:r>
            <a:r>
              <a:rPr lang="fr-FR" sz="1200" b="1" baseline="30000" dirty="0">
                <a:solidFill>
                  <a:schemeClr val="bg1">
                    <a:lumMod val="50000"/>
                  </a:schemeClr>
                </a:solidFill>
                <a:latin typeface="Bradley Hand ITC" panose="03070402050302030203" pitchFamily="66" charset="0"/>
              </a:rPr>
              <a:t>ème</a:t>
            </a:r>
            <a:r>
              <a:rPr lang="fr-FR" sz="1200" b="1" dirty="0">
                <a:solidFill>
                  <a:schemeClr val="bg1">
                    <a:lumMod val="50000"/>
                  </a:schemeClr>
                </a:solidFill>
                <a:latin typeface="Bradley Hand ITC" panose="03070402050302030203" pitchFamily="66" charset="0"/>
              </a:rPr>
              <a:t>  dimanche du T.O – Année B</a:t>
            </a:r>
          </a:p>
          <a:p>
            <a:pPr algn="ctr" eaLnBrk="1" fontAlgn="auto" hangingPunct="1">
              <a:spcBef>
                <a:spcPts val="0"/>
              </a:spcBef>
              <a:spcAft>
                <a:spcPts val="0"/>
              </a:spcAft>
              <a:defRPr/>
            </a:pPr>
            <a:endParaRPr lang="fr-FR" sz="1200" b="1" dirty="0">
              <a:solidFill>
                <a:schemeClr val="bg1"/>
              </a:solidFill>
              <a:latin typeface="Bradley Hand ITC" panose="03070402050302030203" pitchFamily="66" charset="0"/>
            </a:endParaRPr>
          </a:p>
          <a:p>
            <a:pPr algn="ctr" eaLnBrk="1" fontAlgn="auto" hangingPunct="1">
              <a:spcBef>
                <a:spcPts val="0"/>
              </a:spcBef>
              <a:spcAft>
                <a:spcPts val="0"/>
              </a:spcAft>
              <a:defRPr/>
            </a:pPr>
            <a:r>
              <a:rPr lang="fr-FR" sz="1200" b="1" dirty="0">
                <a:solidFill>
                  <a:schemeClr val="bg1"/>
                </a:solidFill>
                <a:latin typeface="Bradley Hand ITC" panose="03070402050302030203" pitchFamily="66" charset="0"/>
              </a:rPr>
              <a:t>		</a:t>
            </a:r>
          </a:p>
        </p:txBody>
      </p:sp>
      <p:pic>
        <p:nvPicPr>
          <p:cNvPr id="3" name="Picture 6">
            <a:extLst>
              <a:ext uri="{FF2B5EF4-FFF2-40B4-BE49-F238E27FC236}">
                <a16:creationId xmlns:a16="http://schemas.microsoft.com/office/drawing/2014/main" id="{A383F0EC-1902-6B52-3D6E-72E29100A0B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52" r="243"/>
          <a:stretch>
            <a:fillRect/>
          </a:stretch>
        </p:blipFill>
        <p:spPr bwMode="auto">
          <a:xfrm>
            <a:off x="0" y="-4763"/>
            <a:ext cx="170656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6368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Diapositive de tit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94E3C6-3EF2-96BF-CE95-F154993C7296}"/>
              </a:ext>
            </a:extLst>
          </p:cNvPr>
          <p:cNvSpPr/>
          <p:nvPr userDrawn="1"/>
        </p:nvSpPr>
        <p:spPr>
          <a:xfrm>
            <a:off x="0" y="0"/>
            <a:ext cx="5400675" cy="77152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fr-FR" b="1" dirty="0">
                <a:solidFill>
                  <a:schemeClr val="bg1"/>
                </a:solidFill>
                <a:latin typeface="Bradley Hand ITC" panose="03070402050302030203" pitchFamily="66" charset="0"/>
              </a:rPr>
              <a:t>                       </a:t>
            </a:r>
          </a:p>
          <a:p>
            <a:pPr marL="1612900" algn="ctr" eaLnBrk="1" fontAlgn="auto" hangingPunct="1">
              <a:spcBef>
                <a:spcPts val="0"/>
              </a:spcBef>
              <a:spcAft>
                <a:spcPts val="0"/>
              </a:spcAft>
              <a:defRPr/>
            </a:pPr>
            <a:r>
              <a:rPr lang="fr-FR" b="1" dirty="0">
                <a:solidFill>
                  <a:schemeClr val="bg1">
                    <a:lumMod val="50000"/>
                  </a:schemeClr>
                </a:solidFill>
                <a:latin typeface="Bradley Hand ITC" panose="03070402050302030203" pitchFamily="66" charset="0"/>
              </a:rPr>
              <a:t>Lien n°10</a:t>
            </a:r>
          </a:p>
          <a:p>
            <a:pPr marL="1612900" algn="ctr" eaLnBrk="1" fontAlgn="auto" hangingPunct="1">
              <a:spcBef>
                <a:spcPts val="0"/>
              </a:spcBef>
              <a:spcAft>
                <a:spcPts val="0"/>
              </a:spcAft>
              <a:defRPr/>
            </a:pPr>
            <a:r>
              <a:rPr lang="fr-FR" sz="1200" b="1" dirty="0">
                <a:solidFill>
                  <a:schemeClr val="bg1">
                    <a:lumMod val="50000"/>
                  </a:schemeClr>
                </a:solidFill>
                <a:latin typeface="Bradley Hand ITC" panose="03070402050302030203" pitchFamily="66" charset="0"/>
              </a:rPr>
              <a:t>Dimanche 11 novembre 2018</a:t>
            </a:r>
          </a:p>
          <a:p>
            <a:pPr marL="1612900" algn="ctr" eaLnBrk="1" fontAlgn="auto" hangingPunct="1">
              <a:spcBef>
                <a:spcPts val="0"/>
              </a:spcBef>
              <a:spcAft>
                <a:spcPts val="0"/>
              </a:spcAft>
              <a:defRPr/>
            </a:pPr>
            <a:r>
              <a:rPr lang="fr-FR" sz="1200" b="1" dirty="0">
                <a:solidFill>
                  <a:schemeClr val="bg1">
                    <a:lumMod val="50000"/>
                  </a:schemeClr>
                </a:solidFill>
                <a:latin typeface="Bradley Hand ITC" panose="03070402050302030203" pitchFamily="66" charset="0"/>
              </a:rPr>
              <a:t>Sol– Année B</a:t>
            </a:r>
          </a:p>
          <a:p>
            <a:pPr algn="ctr" eaLnBrk="1" fontAlgn="auto" hangingPunct="1">
              <a:spcBef>
                <a:spcPts val="0"/>
              </a:spcBef>
              <a:spcAft>
                <a:spcPts val="0"/>
              </a:spcAft>
              <a:defRPr/>
            </a:pPr>
            <a:endParaRPr lang="fr-FR" sz="1200" b="1" dirty="0">
              <a:solidFill>
                <a:schemeClr val="bg1"/>
              </a:solidFill>
              <a:latin typeface="Bradley Hand ITC" panose="03070402050302030203" pitchFamily="66" charset="0"/>
            </a:endParaRPr>
          </a:p>
          <a:p>
            <a:pPr algn="ctr" eaLnBrk="1" fontAlgn="auto" hangingPunct="1">
              <a:spcBef>
                <a:spcPts val="0"/>
              </a:spcBef>
              <a:spcAft>
                <a:spcPts val="0"/>
              </a:spcAft>
              <a:defRPr/>
            </a:pPr>
            <a:r>
              <a:rPr lang="fr-FR" sz="1200" b="1" dirty="0">
                <a:solidFill>
                  <a:schemeClr val="bg1"/>
                </a:solidFill>
                <a:latin typeface="Bradley Hand ITC" panose="03070402050302030203" pitchFamily="66" charset="0"/>
              </a:rPr>
              <a:t>		</a:t>
            </a:r>
          </a:p>
        </p:txBody>
      </p:sp>
      <p:pic>
        <p:nvPicPr>
          <p:cNvPr id="3" name="Picture 6">
            <a:extLst>
              <a:ext uri="{FF2B5EF4-FFF2-40B4-BE49-F238E27FC236}">
                <a16:creationId xmlns:a16="http://schemas.microsoft.com/office/drawing/2014/main" id="{626EF55C-5B75-8A08-48AC-ECE9D4B27C5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t="652" r="243"/>
          <a:stretch>
            <a:fillRect/>
          </a:stretch>
        </p:blipFill>
        <p:spPr bwMode="auto">
          <a:xfrm>
            <a:off x="0" y="-4763"/>
            <a:ext cx="170656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46845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3FCB42-0012-B858-7E1A-06AA1DE1668A}"/>
              </a:ext>
            </a:extLst>
          </p:cNvPr>
          <p:cNvSpPr>
            <a:spLocks noGrp="1"/>
          </p:cNvSpPr>
          <p:nvPr>
            <p:ph type="ctrTitle"/>
          </p:nvPr>
        </p:nvSpPr>
        <p:spPr>
          <a:xfrm>
            <a:off x="674688" y="1236663"/>
            <a:ext cx="4051300"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C0F2FF6-5F34-D919-46B6-B5C964F06C52}"/>
              </a:ext>
            </a:extLst>
          </p:cNvPr>
          <p:cNvSpPr>
            <a:spLocks noGrp="1"/>
          </p:cNvSpPr>
          <p:nvPr>
            <p:ph type="subTitle" idx="1"/>
          </p:nvPr>
        </p:nvSpPr>
        <p:spPr>
          <a:xfrm>
            <a:off x="674688" y="3970338"/>
            <a:ext cx="405130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0A5894B-6FD6-6CAC-06D7-1036239A0109}"/>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944A45FA-0D94-CC8F-14E6-1429E813AF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EB9485-5A06-1EDE-51E3-A0530F31EE40}"/>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27470278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E6AFBB-A5F5-D867-9050-A933EBD4228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ECABC57-6789-5A8C-EA15-F4F75977FBD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2CC34C-A112-C141-4840-A53F715C7EBA}"/>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5A74315F-8639-FECF-CFD4-92A4AD5B62C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E1CBBB-3DDD-F3E0-4367-D366F0D147A9}"/>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32046231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5E62FD-5BE6-C4AE-7252-D178BEFA919F}"/>
              </a:ext>
            </a:extLst>
          </p:cNvPr>
          <p:cNvSpPr>
            <a:spLocks noGrp="1"/>
          </p:cNvSpPr>
          <p:nvPr>
            <p:ph type="title"/>
          </p:nvPr>
        </p:nvSpPr>
        <p:spPr>
          <a:xfrm>
            <a:off x="368300" y="1884363"/>
            <a:ext cx="4657725"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1C0502A-6F03-842C-3750-E2AE934FF2D1}"/>
              </a:ext>
            </a:extLst>
          </p:cNvPr>
          <p:cNvSpPr>
            <a:spLocks noGrp="1"/>
          </p:cNvSpPr>
          <p:nvPr>
            <p:ph type="body" idx="1"/>
          </p:nvPr>
        </p:nvSpPr>
        <p:spPr>
          <a:xfrm>
            <a:off x="368300" y="5059363"/>
            <a:ext cx="4657725"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D2902B8-AE38-717A-A662-B2D250AD4515}"/>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CD52DC79-665A-FDA1-F0EC-CCA86F954DC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CEF500-A406-E8AC-509E-36C92BC55CF1}"/>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7415180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A29737-548F-C005-A8CA-BE586EB9CFE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B5692D4-F985-CBB6-FF8B-C8848991AB85}"/>
              </a:ext>
            </a:extLst>
          </p:cNvPr>
          <p:cNvSpPr>
            <a:spLocks noGrp="1"/>
          </p:cNvSpPr>
          <p:nvPr>
            <p:ph sz="half" idx="1"/>
          </p:nvPr>
        </p:nvSpPr>
        <p:spPr>
          <a:xfrm>
            <a:off x="371475" y="2012950"/>
            <a:ext cx="2252663" cy="4795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9F88611-9C58-C7FD-FDFF-30DED9031535}"/>
              </a:ext>
            </a:extLst>
          </p:cNvPr>
          <p:cNvSpPr>
            <a:spLocks noGrp="1"/>
          </p:cNvSpPr>
          <p:nvPr>
            <p:ph sz="half" idx="2"/>
          </p:nvPr>
        </p:nvSpPr>
        <p:spPr>
          <a:xfrm>
            <a:off x="2776538" y="2012950"/>
            <a:ext cx="2252662" cy="4795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BD96AE7-BE05-13F1-F8E2-2FF71BB5610B}"/>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D3BB421C-9690-1418-3CFA-3C4B3C4775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9F89BA-A2F3-6E3E-A3A6-381701CC3D78}"/>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36900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68521" y="1884364"/>
            <a:ext cx="4658806" cy="31448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368521" y="5059364"/>
            <a:ext cx="4658806"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D1B86F7B-85D5-BF52-FDEB-448E58E30BF4}"/>
              </a:ext>
            </a:extLst>
          </p:cNvPr>
          <p:cNvSpPr>
            <a:spLocks noGrp="1"/>
          </p:cNvSpPr>
          <p:nvPr>
            <p:ph type="dt" sz="half" idx="10"/>
          </p:nvPr>
        </p:nvSpPr>
        <p:spPr/>
        <p:txBody>
          <a:bodyPr/>
          <a:lstStyle>
            <a:lvl1pPr>
              <a:defRPr/>
            </a:lvl1pPr>
          </a:lstStyle>
          <a:p>
            <a:pPr>
              <a:defRPr/>
            </a:pPr>
            <a:fld id="{C7136C3C-4949-4848-97DB-36C2BF6C1CDE}" type="datetimeFigureOut">
              <a:rPr lang="fr-FR"/>
              <a:pPr>
                <a:defRPr/>
              </a:pPr>
              <a:t>01/12/2023</a:t>
            </a:fld>
            <a:endParaRPr lang="fr-FR"/>
          </a:p>
        </p:txBody>
      </p:sp>
      <p:sp>
        <p:nvSpPr>
          <p:cNvPr id="5" name="Espace réservé du pied de page 4">
            <a:extLst>
              <a:ext uri="{FF2B5EF4-FFF2-40B4-BE49-F238E27FC236}">
                <a16:creationId xmlns:a16="http://schemas.microsoft.com/office/drawing/2014/main" id="{C038FEE1-ADA8-714F-0269-B6538AA3772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0AB1CE74-19EA-ABA9-30D2-3D0A56A31B27}"/>
              </a:ext>
            </a:extLst>
          </p:cNvPr>
          <p:cNvSpPr>
            <a:spLocks noGrp="1"/>
          </p:cNvSpPr>
          <p:nvPr>
            <p:ph type="sldNum" sz="quarter" idx="12"/>
          </p:nvPr>
        </p:nvSpPr>
        <p:spPr/>
        <p:txBody>
          <a:bodyPr/>
          <a:lstStyle>
            <a:lvl1pPr>
              <a:defRPr/>
            </a:lvl1pPr>
          </a:lstStyle>
          <a:p>
            <a:pPr>
              <a:defRPr/>
            </a:pPr>
            <a:fld id="{5CAFD82E-1389-4AA7-AE43-8F8197C56A09}" type="slidenum">
              <a:rPr lang="fr-FR"/>
              <a:pPr>
                <a:defRPr/>
              </a:pPr>
              <a:t>‹N°›</a:t>
            </a:fld>
            <a:endParaRPr lang="fr-FR"/>
          </a:p>
        </p:txBody>
      </p:sp>
    </p:spTree>
    <p:extLst>
      <p:ext uri="{BB962C8B-B14F-4D97-AF65-F5344CB8AC3E}">
        <p14:creationId xmlns:p14="http://schemas.microsoft.com/office/powerpoint/2010/main" val="2239882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FA9FC1-2496-EC83-CA05-717511BE8B12}"/>
              </a:ext>
            </a:extLst>
          </p:cNvPr>
          <p:cNvSpPr>
            <a:spLocks noGrp="1"/>
          </p:cNvSpPr>
          <p:nvPr>
            <p:ph type="title"/>
          </p:nvPr>
        </p:nvSpPr>
        <p:spPr>
          <a:xfrm>
            <a:off x="371475" y="403225"/>
            <a:ext cx="4659313"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16D2439-ED40-B08D-7478-9BB05B646959}"/>
              </a:ext>
            </a:extLst>
          </p:cNvPr>
          <p:cNvSpPr>
            <a:spLocks noGrp="1"/>
          </p:cNvSpPr>
          <p:nvPr>
            <p:ph type="body" idx="1"/>
          </p:nvPr>
        </p:nvSpPr>
        <p:spPr>
          <a:xfrm>
            <a:off x="371475" y="1852613"/>
            <a:ext cx="22860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8185247-6883-3C34-569B-417E2977555B}"/>
              </a:ext>
            </a:extLst>
          </p:cNvPr>
          <p:cNvSpPr>
            <a:spLocks noGrp="1"/>
          </p:cNvSpPr>
          <p:nvPr>
            <p:ph sz="half" idx="2"/>
          </p:nvPr>
        </p:nvSpPr>
        <p:spPr>
          <a:xfrm>
            <a:off x="371475" y="2760663"/>
            <a:ext cx="2286000"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BB76E084-FBE6-9C03-0057-38B725E8D822}"/>
              </a:ext>
            </a:extLst>
          </p:cNvPr>
          <p:cNvSpPr>
            <a:spLocks noGrp="1"/>
          </p:cNvSpPr>
          <p:nvPr>
            <p:ph type="body" sz="quarter" idx="3"/>
          </p:nvPr>
        </p:nvSpPr>
        <p:spPr>
          <a:xfrm>
            <a:off x="2733675" y="1852613"/>
            <a:ext cx="22971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029D3BC-747A-8A39-F7C4-857D66355F5D}"/>
              </a:ext>
            </a:extLst>
          </p:cNvPr>
          <p:cNvSpPr>
            <a:spLocks noGrp="1"/>
          </p:cNvSpPr>
          <p:nvPr>
            <p:ph sz="quarter" idx="4"/>
          </p:nvPr>
        </p:nvSpPr>
        <p:spPr>
          <a:xfrm>
            <a:off x="2733675" y="2760663"/>
            <a:ext cx="22971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1BADE44-B090-2894-C3D5-682B182082EE}"/>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8" name="Espace réservé du pied de page 7">
            <a:extLst>
              <a:ext uri="{FF2B5EF4-FFF2-40B4-BE49-F238E27FC236}">
                <a16:creationId xmlns:a16="http://schemas.microsoft.com/office/drawing/2014/main" id="{0C7A69CC-700C-DE97-EA05-7F600D35F2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1C6F36C-CF69-8600-5E21-5A02DE7AF8D6}"/>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39499781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638FAE-B628-4B81-DB01-4B49AAB83F0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277537-FB91-FD31-03E9-9C5D9128A8FD}"/>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4" name="Espace réservé du pied de page 3">
            <a:extLst>
              <a:ext uri="{FF2B5EF4-FFF2-40B4-BE49-F238E27FC236}">
                <a16:creationId xmlns:a16="http://schemas.microsoft.com/office/drawing/2014/main" id="{5B320A53-8467-C33A-D783-0102332FF6C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B85AE70-4F35-9EAC-12A2-E4958B5FE649}"/>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28897696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B30FAC1-6A95-1B0D-FE37-4A9B2A05390D}"/>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3" name="Espace réservé du pied de page 2">
            <a:extLst>
              <a:ext uri="{FF2B5EF4-FFF2-40B4-BE49-F238E27FC236}">
                <a16:creationId xmlns:a16="http://schemas.microsoft.com/office/drawing/2014/main" id="{47369E5F-507F-F117-749B-E5985250383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907818B-1E79-D815-CE84-50BD8627ABA8}"/>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28782808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6BF4F3-34A3-6CEE-7D98-A526DB453E8B}"/>
              </a:ext>
            </a:extLst>
          </p:cNvPr>
          <p:cNvSpPr>
            <a:spLocks noGrp="1"/>
          </p:cNvSpPr>
          <p:nvPr>
            <p:ph type="title"/>
          </p:nvPr>
        </p:nvSpPr>
        <p:spPr>
          <a:xfrm>
            <a:off x="371475" y="503238"/>
            <a:ext cx="1743075"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E514094-2BF3-F17A-4E22-EC4F5638FF66}"/>
              </a:ext>
            </a:extLst>
          </p:cNvPr>
          <p:cNvSpPr>
            <a:spLocks noGrp="1"/>
          </p:cNvSpPr>
          <p:nvPr>
            <p:ph idx="1"/>
          </p:nvPr>
        </p:nvSpPr>
        <p:spPr>
          <a:xfrm>
            <a:off x="2295525" y="1089025"/>
            <a:ext cx="2735263"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B32D5C4-4F86-B163-9F49-CF6E866078B7}"/>
              </a:ext>
            </a:extLst>
          </p:cNvPr>
          <p:cNvSpPr>
            <a:spLocks noGrp="1"/>
          </p:cNvSpPr>
          <p:nvPr>
            <p:ph type="body" sz="half" idx="2"/>
          </p:nvPr>
        </p:nvSpPr>
        <p:spPr>
          <a:xfrm>
            <a:off x="371475" y="2268538"/>
            <a:ext cx="1743075"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14E5AE7-9EEB-6D74-C674-24FF384C086A}"/>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A6D12205-1D7F-7867-62E5-63494FB4826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9E9D198-D030-51A3-AE0B-A2ACF8244193}"/>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22105967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71DED2-C127-D0FD-1140-CF6BAC2F054D}"/>
              </a:ext>
            </a:extLst>
          </p:cNvPr>
          <p:cNvSpPr>
            <a:spLocks noGrp="1"/>
          </p:cNvSpPr>
          <p:nvPr>
            <p:ph type="title"/>
          </p:nvPr>
        </p:nvSpPr>
        <p:spPr>
          <a:xfrm>
            <a:off x="371475" y="503238"/>
            <a:ext cx="1743075"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718071C5-1C74-4EB0-8D8B-955C84CF1ADD}"/>
              </a:ext>
            </a:extLst>
          </p:cNvPr>
          <p:cNvSpPr>
            <a:spLocks noGrp="1"/>
          </p:cNvSpPr>
          <p:nvPr>
            <p:ph type="pic" idx="1"/>
          </p:nvPr>
        </p:nvSpPr>
        <p:spPr>
          <a:xfrm>
            <a:off x="2295525" y="1089025"/>
            <a:ext cx="2735263"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09EDBC8-BACC-8D28-A96E-C62C2655B954}"/>
              </a:ext>
            </a:extLst>
          </p:cNvPr>
          <p:cNvSpPr>
            <a:spLocks noGrp="1"/>
          </p:cNvSpPr>
          <p:nvPr>
            <p:ph type="body" sz="half" idx="2"/>
          </p:nvPr>
        </p:nvSpPr>
        <p:spPr>
          <a:xfrm>
            <a:off x="371475" y="2268538"/>
            <a:ext cx="1743075"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4439C18-C228-589C-D66B-16458AA6A7A7}"/>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A90EF3E7-F27F-FC5A-3997-DB0D623FBF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A8F016F-CC55-7FED-2697-DF440591F170}"/>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5711794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35B230-1A9A-D968-819D-A9FE74E5F83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A9259B4-FFBE-3738-21E6-7D280BE066A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3E7398-F412-A19C-3068-9C91F7667B77}"/>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48384F27-BF0E-CA65-48CB-8AC6887D479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7EBFAB-3C04-5406-4995-2D3994A66F25}"/>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29491128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BAD1570-F839-9A32-0A49-2291CFB25953}"/>
              </a:ext>
            </a:extLst>
          </p:cNvPr>
          <p:cNvSpPr>
            <a:spLocks noGrp="1"/>
          </p:cNvSpPr>
          <p:nvPr>
            <p:ph type="title" orient="vert"/>
          </p:nvPr>
        </p:nvSpPr>
        <p:spPr>
          <a:xfrm>
            <a:off x="3865563" y="403225"/>
            <a:ext cx="1163637" cy="6405563"/>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E0B7033-4751-3575-2B24-011EDB92E01F}"/>
              </a:ext>
            </a:extLst>
          </p:cNvPr>
          <p:cNvSpPr>
            <a:spLocks noGrp="1"/>
          </p:cNvSpPr>
          <p:nvPr>
            <p:ph type="body" orient="vert" idx="1"/>
          </p:nvPr>
        </p:nvSpPr>
        <p:spPr>
          <a:xfrm>
            <a:off x="371475" y="403225"/>
            <a:ext cx="3341688" cy="64055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152792-3FF5-016A-C584-A671734C0DFE}"/>
              </a:ext>
            </a:extLst>
          </p:cNvPr>
          <p:cNvSpPr>
            <a:spLocks noGrp="1"/>
          </p:cNvSpPr>
          <p:nvPr>
            <p:ph type="dt" sz="half" idx="10"/>
          </p:nvPr>
        </p:nvSpPr>
        <p:spPr/>
        <p:txBody>
          <a:bodyPr/>
          <a:lstStyle/>
          <a:p>
            <a:fld id="{C204213D-F452-485D-B12A-F66D5B55D9C5}"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02FB520F-1537-884B-8EEB-4DE674EB531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CBEC52F-3AB7-292F-0A0B-08CAB7B3B450}"/>
              </a:ext>
            </a:extLst>
          </p:cNvPr>
          <p:cNvSpPr>
            <a:spLocks noGrp="1"/>
          </p:cNvSpPr>
          <p:nvPr>
            <p:ph type="sldNum" sz="quarter" idx="12"/>
          </p:nvPr>
        </p:nvSpPr>
        <p:spPr/>
        <p:txBody>
          <a:bodyPr/>
          <a:lstStyle/>
          <a:p>
            <a:fld id="{411BCB46-D2F9-4C02-A845-D455E7F52C9F}" type="slidenum">
              <a:rPr lang="fr-FR" smtClean="0"/>
              <a:t>‹N°›</a:t>
            </a:fld>
            <a:endParaRPr lang="fr-FR"/>
          </a:p>
        </p:txBody>
      </p:sp>
    </p:spTree>
    <p:extLst>
      <p:ext uri="{BB962C8B-B14F-4D97-AF65-F5344CB8AC3E}">
        <p14:creationId xmlns:p14="http://schemas.microsoft.com/office/powerpoint/2010/main" val="527232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BFD4E1-4E1F-9004-AD83-EF99F6FC89F9}"/>
              </a:ext>
            </a:extLst>
          </p:cNvPr>
          <p:cNvSpPr>
            <a:spLocks noGrp="1"/>
          </p:cNvSpPr>
          <p:nvPr>
            <p:ph type="ctrTitle"/>
          </p:nvPr>
        </p:nvSpPr>
        <p:spPr>
          <a:xfrm>
            <a:off x="674688" y="1236663"/>
            <a:ext cx="4051300"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88387E0-3AAE-4BF5-66FE-C4EE2A7A4E58}"/>
              </a:ext>
            </a:extLst>
          </p:cNvPr>
          <p:cNvSpPr>
            <a:spLocks noGrp="1"/>
          </p:cNvSpPr>
          <p:nvPr>
            <p:ph type="subTitle" idx="1"/>
          </p:nvPr>
        </p:nvSpPr>
        <p:spPr>
          <a:xfrm>
            <a:off x="674688" y="3970338"/>
            <a:ext cx="405130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CC24C96-EA9A-B2D5-B70A-4B768933FB97}"/>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2AEA1DAF-E2D1-03B5-8D06-52EC6E520C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7342DD2-E097-04AE-DAE6-74596FCF9EAA}"/>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1321507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2470C3-85F4-0170-1CE6-A4C6029673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F29C10-4C47-9871-1CEF-C5BA634A82B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96D0193-A656-5C33-0913-0E26F031991B}"/>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6E8DA474-D015-095A-7FCD-68BD98C1313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827EF4-40D9-67A6-6DD9-590A1B03C897}"/>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19254320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0C09FD-C78A-2383-AF17-BF692FC52EA5}"/>
              </a:ext>
            </a:extLst>
          </p:cNvPr>
          <p:cNvSpPr>
            <a:spLocks noGrp="1"/>
          </p:cNvSpPr>
          <p:nvPr>
            <p:ph type="title"/>
          </p:nvPr>
        </p:nvSpPr>
        <p:spPr>
          <a:xfrm>
            <a:off x="368300" y="1884363"/>
            <a:ext cx="4657725"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9FCF31F-6E19-ED81-814B-EDD95734A48C}"/>
              </a:ext>
            </a:extLst>
          </p:cNvPr>
          <p:cNvSpPr>
            <a:spLocks noGrp="1"/>
          </p:cNvSpPr>
          <p:nvPr>
            <p:ph type="body" idx="1"/>
          </p:nvPr>
        </p:nvSpPr>
        <p:spPr>
          <a:xfrm>
            <a:off x="368300" y="5059363"/>
            <a:ext cx="4657725"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38A37B9-E3AB-AE68-B910-7BF2F04C221F}"/>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D3B779CB-5EC7-52AA-3E39-7492756AB89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FBCF028-1C8E-80A3-EA2F-AD62DE4FEEAD}"/>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490527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71739" y="2012950"/>
            <a:ext cx="2251354" cy="47958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777582" y="2012950"/>
            <a:ext cx="2251355" cy="47958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DD7B6BEE-0D72-444D-47F5-2AEAF7270A22}"/>
              </a:ext>
            </a:extLst>
          </p:cNvPr>
          <p:cNvSpPr>
            <a:spLocks noGrp="1"/>
          </p:cNvSpPr>
          <p:nvPr>
            <p:ph type="dt" sz="half" idx="10"/>
          </p:nvPr>
        </p:nvSpPr>
        <p:spPr/>
        <p:txBody>
          <a:bodyPr/>
          <a:lstStyle>
            <a:lvl1pPr>
              <a:defRPr/>
            </a:lvl1pPr>
          </a:lstStyle>
          <a:p>
            <a:pPr>
              <a:defRPr/>
            </a:pPr>
            <a:fld id="{F76775E6-3D3C-4034-97C8-4B32A4AA48CC}" type="datetimeFigureOut">
              <a:rPr lang="fr-FR"/>
              <a:pPr>
                <a:defRPr/>
              </a:pPr>
              <a:t>01/12/2023</a:t>
            </a:fld>
            <a:endParaRPr lang="fr-FR"/>
          </a:p>
        </p:txBody>
      </p:sp>
      <p:sp>
        <p:nvSpPr>
          <p:cNvPr id="6" name="Espace réservé du pied de page 4">
            <a:extLst>
              <a:ext uri="{FF2B5EF4-FFF2-40B4-BE49-F238E27FC236}">
                <a16:creationId xmlns:a16="http://schemas.microsoft.com/office/drawing/2014/main" id="{312D67FC-586A-A29B-BFE0-AC7241996815}"/>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CE624E28-B905-42CE-F41E-15E439F307CB}"/>
              </a:ext>
            </a:extLst>
          </p:cNvPr>
          <p:cNvSpPr>
            <a:spLocks noGrp="1"/>
          </p:cNvSpPr>
          <p:nvPr>
            <p:ph type="sldNum" sz="quarter" idx="12"/>
          </p:nvPr>
        </p:nvSpPr>
        <p:spPr/>
        <p:txBody>
          <a:bodyPr/>
          <a:lstStyle>
            <a:lvl1pPr>
              <a:defRPr/>
            </a:lvl1pPr>
          </a:lstStyle>
          <a:p>
            <a:pPr>
              <a:defRPr/>
            </a:pPr>
            <a:fld id="{F91C7E59-4499-4867-A829-38A47F3F66A3}" type="slidenum">
              <a:rPr lang="fr-FR"/>
              <a:pPr>
                <a:defRPr/>
              </a:pPr>
              <a:t>‹N°›</a:t>
            </a:fld>
            <a:endParaRPr lang="fr-FR"/>
          </a:p>
        </p:txBody>
      </p:sp>
    </p:spTree>
    <p:extLst>
      <p:ext uri="{BB962C8B-B14F-4D97-AF65-F5344CB8AC3E}">
        <p14:creationId xmlns:p14="http://schemas.microsoft.com/office/powerpoint/2010/main" val="239230783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D238AF-000E-D999-BB88-6AC595B7843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9EA12D3-B1B2-4E07-19B1-F2C8EBEF84D8}"/>
              </a:ext>
            </a:extLst>
          </p:cNvPr>
          <p:cNvSpPr>
            <a:spLocks noGrp="1"/>
          </p:cNvSpPr>
          <p:nvPr>
            <p:ph sz="half" idx="1"/>
          </p:nvPr>
        </p:nvSpPr>
        <p:spPr>
          <a:xfrm>
            <a:off x="371475" y="2012950"/>
            <a:ext cx="2252663" cy="4795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03AA977-1FB3-9BC9-8364-7DA92AA703D0}"/>
              </a:ext>
            </a:extLst>
          </p:cNvPr>
          <p:cNvSpPr>
            <a:spLocks noGrp="1"/>
          </p:cNvSpPr>
          <p:nvPr>
            <p:ph sz="half" idx="2"/>
          </p:nvPr>
        </p:nvSpPr>
        <p:spPr>
          <a:xfrm>
            <a:off x="2776538" y="2012950"/>
            <a:ext cx="2252662" cy="4795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8C24EF4-4E6C-46D2-80AA-C049E9066B2D}"/>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CCBEE6D7-0C8C-8B61-9BAA-610ACDF281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3B72D60-710C-4843-0DCD-01A86AF27809}"/>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34247401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F8FE25-140F-1318-5145-B00E25980221}"/>
              </a:ext>
            </a:extLst>
          </p:cNvPr>
          <p:cNvSpPr>
            <a:spLocks noGrp="1"/>
          </p:cNvSpPr>
          <p:nvPr>
            <p:ph type="title"/>
          </p:nvPr>
        </p:nvSpPr>
        <p:spPr>
          <a:xfrm>
            <a:off x="371475" y="403225"/>
            <a:ext cx="4659313"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360ABBE-55DA-CDCA-27B7-9D8EC7EEA5CD}"/>
              </a:ext>
            </a:extLst>
          </p:cNvPr>
          <p:cNvSpPr>
            <a:spLocks noGrp="1"/>
          </p:cNvSpPr>
          <p:nvPr>
            <p:ph type="body" idx="1"/>
          </p:nvPr>
        </p:nvSpPr>
        <p:spPr>
          <a:xfrm>
            <a:off x="371475" y="1852613"/>
            <a:ext cx="22860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5E06B38-E21B-2B52-350C-6A6EDC98CF41}"/>
              </a:ext>
            </a:extLst>
          </p:cNvPr>
          <p:cNvSpPr>
            <a:spLocks noGrp="1"/>
          </p:cNvSpPr>
          <p:nvPr>
            <p:ph sz="half" idx="2"/>
          </p:nvPr>
        </p:nvSpPr>
        <p:spPr>
          <a:xfrm>
            <a:off x="371475" y="2760663"/>
            <a:ext cx="2286000"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88116E8-F300-15CB-DFBF-9D26C20E7E39}"/>
              </a:ext>
            </a:extLst>
          </p:cNvPr>
          <p:cNvSpPr>
            <a:spLocks noGrp="1"/>
          </p:cNvSpPr>
          <p:nvPr>
            <p:ph type="body" sz="quarter" idx="3"/>
          </p:nvPr>
        </p:nvSpPr>
        <p:spPr>
          <a:xfrm>
            <a:off x="2733675" y="1852613"/>
            <a:ext cx="22971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D844772-9803-59C9-6448-7B86639288A1}"/>
              </a:ext>
            </a:extLst>
          </p:cNvPr>
          <p:cNvSpPr>
            <a:spLocks noGrp="1"/>
          </p:cNvSpPr>
          <p:nvPr>
            <p:ph sz="quarter" idx="4"/>
          </p:nvPr>
        </p:nvSpPr>
        <p:spPr>
          <a:xfrm>
            <a:off x="2733675" y="2760663"/>
            <a:ext cx="22971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FA6D1A9-EC5A-F197-0D24-5BD32F28A849}"/>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8" name="Espace réservé du pied de page 7">
            <a:extLst>
              <a:ext uri="{FF2B5EF4-FFF2-40B4-BE49-F238E27FC236}">
                <a16:creationId xmlns:a16="http://schemas.microsoft.com/office/drawing/2014/main" id="{E3646440-94E8-2D18-7F4A-E706E54E5DD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762B78F-6E8F-23FF-4151-71F4551A37B5}"/>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3278671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7690BA-34B8-8987-ECAE-0C7B035B417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399800E-EF09-3A7B-74DA-A9A2EF798A4F}"/>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4" name="Espace réservé du pied de page 3">
            <a:extLst>
              <a:ext uri="{FF2B5EF4-FFF2-40B4-BE49-F238E27FC236}">
                <a16:creationId xmlns:a16="http://schemas.microsoft.com/office/drawing/2014/main" id="{9DA3C648-B2EE-2151-7C43-8B5D2167D11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D4ACC04-34B9-5217-5F67-55944F4A4742}"/>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27330181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C5913CF-C76E-09FF-D90B-81D10C835A88}"/>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3" name="Espace réservé du pied de page 2">
            <a:extLst>
              <a:ext uri="{FF2B5EF4-FFF2-40B4-BE49-F238E27FC236}">
                <a16:creationId xmlns:a16="http://schemas.microsoft.com/office/drawing/2014/main" id="{A185C1F1-3B65-F8EB-153F-E851BA38E18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0BFAE42-D1BD-FDAB-47B3-B48C24E60C2A}"/>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2180158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AD1505-C6C1-6564-D91C-B6646B85544D}"/>
              </a:ext>
            </a:extLst>
          </p:cNvPr>
          <p:cNvSpPr>
            <a:spLocks noGrp="1"/>
          </p:cNvSpPr>
          <p:nvPr>
            <p:ph type="title"/>
          </p:nvPr>
        </p:nvSpPr>
        <p:spPr>
          <a:xfrm>
            <a:off x="371475" y="503238"/>
            <a:ext cx="1743075"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5EC874D-0874-BDF0-A894-EAFDE2A14B09}"/>
              </a:ext>
            </a:extLst>
          </p:cNvPr>
          <p:cNvSpPr>
            <a:spLocks noGrp="1"/>
          </p:cNvSpPr>
          <p:nvPr>
            <p:ph idx="1"/>
          </p:nvPr>
        </p:nvSpPr>
        <p:spPr>
          <a:xfrm>
            <a:off x="2295525" y="1089025"/>
            <a:ext cx="2735263"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D303889-4CF4-31E0-B879-A1D2050FBE55}"/>
              </a:ext>
            </a:extLst>
          </p:cNvPr>
          <p:cNvSpPr>
            <a:spLocks noGrp="1"/>
          </p:cNvSpPr>
          <p:nvPr>
            <p:ph type="body" sz="half" idx="2"/>
          </p:nvPr>
        </p:nvSpPr>
        <p:spPr>
          <a:xfrm>
            <a:off x="371475" y="2268538"/>
            <a:ext cx="1743075"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C237736-B535-755E-1278-41216E999EE8}"/>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56A6191C-B644-E15E-2B12-C386DD139FF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83129C-D0CB-9D60-355B-FCCC0181CD65}"/>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36925212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88326B-36D0-74AB-417C-7DC03D98334C}"/>
              </a:ext>
            </a:extLst>
          </p:cNvPr>
          <p:cNvSpPr>
            <a:spLocks noGrp="1"/>
          </p:cNvSpPr>
          <p:nvPr>
            <p:ph type="title"/>
          </p:nvPr>
        </p:nvSpPr>
        <p:spPr>
          <a:xfrm>
            <a:off x="371475" y="503238"/>
            <a:ext cx="1743075"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341AA6F-70A3-DF03-C433-6D30F8B54FDE}"/>
              </a:ext>
            </a:extLst>
          </p:cNvPr>
          <p:cNvSpPr>
            <a:spLocks noGrp="1"/>
          </p:cNvSpPr>
          <p:nvPr>
            <p:ph type="pic" idx="1"/>
          </p:nvPr>
        </p:nvSpPr>
        <p:spPr>
          <a:xfrm>
            <a:off x="2295525" y="1089025"/>
            <a:ext cx="2735263"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213D109-06CB-66F3-C17A-C59D76F9BACE}"/>
              </a:ext>
            </a:extLst>
          </p:cNvPr>
          <p:cNvSpPr>
            <a:spLocks noGrp="1"/>
          </p:cNvSpPr>
          <p:nvPr>
            <p:ph type="body" sz="half" idx="2"/>
          </p:nvPr>
        </p:nvSpPr>
        <p:spPr>
          <a:xfrm>
            <a:off x="371475" y="2268538"/>
            <a:ext cx="1743075"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A031E7B-9219-D008-40DC-1A56A96AF3F9}"/>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532D1B04-D16A-C7BA-50F7-1415C49790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27F915B-31D5-9082-08D7-F9EB9C42039E}"/>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17572256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96A274-5234-3BB4-9482-52B391AE0DE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AFDF711-66D5-BF12-7641-417C89E771F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59380AC-B132-6F01-5A04-F6260FF46B6D}"/>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BE9C0B6C-1AEE-8C86-7EE0-801D6881A9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573AAA-E23F-F8EF-091D-5FE6E37533CB}"/>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34453689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8F2AFFA-35FE-8E1D-9FEA-2010CAE1019A}"/>
              </a:ext>
            </a:extLst>
          </p:cNvPr>
          <p:cNvSpPr>
            <a:spLocks noGrp="1"/>
          </p:cNvSpPr>
          <p:nvPr>
            <p:ph type="title" orient="vert"/>
          </p:nvPr>
        </p:nvSpPr>
        <p:spPr>
          <a:xfrm>
            <a:off x="3865563" y="403225"/>
            <a:ext cx="1163637" cy="6405563"/>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A64603D-3CCE-149D-48A7-9A720352CB79}"/>
              </a:ext>
            </a:extLst>
          </p:cNvPr>
          <p:cNvSpPr>
            <a:spLocks noGrp="1"/>
          </p:cNvSpPr>
          <p:nvPr>
            <p:ph type="body" orient="vert" idx="1"/>
          </p:nvPr>
        </p:nvSpPr>
        <p:spPr>
          <a:xfrm>
            <a:off x="371475" y="403225"/>
            <a:ext cx="3341688" cy="64055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13B7C15-30C9-1DDA-A958-819A0DF6828F}"/>
              </a:ext>
            </a:extLst>
          </p:cNvPr>
          <p:cNvSpPr>
            <a:spLocks noGrp="1"/>
          </p:cNvSpPr>
          <p:nvPr>
            <p:ph type="dt" sz="half" idx="10"/>
          </p:nvPr>
        </p:nvSpPr>
        <p:spPr/>
        <p:txBody>
          <a:bodyPr/>
          <a:lstStyle/>
          <a:p>
            <a:fld id="{8628C5B8-5F0A-48BC-9C8D-117FB917A2DE}"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0A557097-0CD4-703C-90D8-5C0FDDCBC6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A72AF46-7D57-207B-6318-9614585D8214}"/>
              </a:ext>
            </a:extLst>
          </p:cNvPr>
          <p:cNvSpPr>
            <a:spLocks noGrp="1"/>
          </p:cNvSpPr>
          <p:nvPr>
            <p:ph type="sldNum" sz="quarter" idx="12"/>
          </p:nvPr>
        </p:nvSpPr>
        <p:spPr/>
        <p:txBody>
          <a:bodyPr/>
          <a:lstStyle/>
          <a:p>
            <a:fld id="{CC95E73D-1B82-4FFE-BCCD-E6D6005B4640}" type="slidenum">
              <a:rPr lang="fr-FR" smtClean="0"/>
              <a:t>‹N°›</a:t>
            </a:fld>
            <a:endParaRPr lang="fr-FR"/>
          </a:p>
        </p:txBody>
      </p:sp>
    </p:spTree>
    <p:extLst>
      <p:ext uri="{BB962C8B-B14F-4D97-AF65-F5344CB8AC3E}">
        <p14:creationId xmlns:p14="http://schemas.microsoft.com/office/powerpoint/2010/main" val="37577784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29426-C433-DF9F-CB74-AD6AFB288E8D}"/>
              </a:ext>
            </a:extLst>
          </p:cNvPr>
          <p:cNvSpPr>
            <a:spLocks noGrp="1"/>
          </p:cNvSpPr>
          <p:nvPr>
            <p:ph type="ctrTitle"/>
          </p:nvPr>
        </p:nvSpPr>
        <p:spPr>
          <a:xfrm>
            <a:off x="674688" y="1236663"/>
            <a:ext cx="4051300" cy="2632075"/>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9989F2F-A270-C9AA-60EF-5CF9BDDFB8C6}"/>
              </a:ext>
            </a:extLst>
          </p:cNvPr>
          <p:cNvSpPr>
            <a:spLocks noGrp="1"/>
          </p:cNvSpPr>
          <p:nvPr>
            <p:ph type="subTitle" idx="1"/>
          </p:nvPr>
        </p:nvSpPr>
        <p:spPr>
          <a:xfrm>
            <a:off x="674688" y="3970338"/>
            <a:ext cx="405130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A6B05C4-A0BC-9B72-2912-C5C6E8C7C05D}"/>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F635BF79-06B8-C3AC-3364-0914FB1237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94D983B-B4CC-0762-B653-DF004DBDCB1E}"/>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7337296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1579AA-3BAC-9334-187F-53D1FA3D550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BA6C3F-D114-D030-76C7-D087FA252EA9}"/>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42455C-0408-F278-3D96-506723FBF38E}"/>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BF43B8BD-288B-0D2C-371E-E33ED1AD09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DD5DEF-132E-934B-827E-812AB2D43267}"/>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1719496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1739" y="403225"/>
            <a:ext cx="4658806" cy="1460500"/>
          </a:xfrm>
        </p:spPr>
        <p:txBody>
          <a:bodyPr/>
          <a:lstStyle/>
          <a:p>
            <a:r>
              <a:rPr lang="fr-FR"/>
              <a:t>Modifiez le style du titre</a:t>
            </a:r>
          </a:p>
        </p:txBody>
      </p:sp>
      <p:sp>
        <p:nvSpPr>
          <p:cNvPr id="3" name="Espace réservé du texte 2"/>
          <p:cNvSpPr>
            <a:spLocks noGrp="1"/>
          </p:cNvSpPr>
          <p:nvPr>
            <p:ph type="body" idx="1"/>
          </p:nvPr>
        </p:nvSpPr>
        <p:spPr>
          <a:xfrm>
            <a:off x="371739" y="1852613"/>
            <a:ext cx="2285149"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371739" y="2760663"/>
            <a:ext cx="2285149" cy="40624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2734132" y="1852613"/>
            <a:ext cx="22964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2734132" y="2760663"/>
            <a:ext cx="2296413" cy="406241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23C7980F-2CE9-1802-C2AD-5FF085DAD7CC}"/>
              </a:ext>
            </a:extLst>
          </p:cNvPr>
          <p:cNvSpPr>
            <a:spLocks noGrp="1"/>
          </p:cNvSpPr>
          <p:nvPr>
            <p:ph type="dt" sz="half" idx="10"/>
          </p:nvPr>
        </p:nvSpPr>
        <p:spPr/>
        <p:txBody>
          <a:bodyPr/>
          <a:lstStyle>
            <a:lvl1pPr>
              <a:defRPr/>
            </a:lvl1pPr>
          </a:lstStyle>
          <a:p>
            <a:pPr>
              <a:defRPr/>
            </a:pPr>
            <a:fld id="{52243057-1ADC-4958-9DB5-C627526D3DAF}" type="datetimeFigureOut">
              <a:rPr lang="fr-FR"/>
              <a:pPr>
                <a:defRPr/>
              </a:pPr>
              <a:t>01/12/2023</a:t>
            </a:fld>
            <a:endParaRPr lang="fr-FR"/>
          </a:p>
        </p:txBody>
      </p:sp>
      <p:sp>
        <p:nvSpPr>
          <p:cNvPr id="8" name="Espace réservé du pied de page 4">
            <a:extLst>
              <a:ext uri="{FF2B5EF4-FFF2-40B4-BE49-F238E27FC236}">
                <a16:creationId xmlns:a16="http://schemas.microsoft.com/office/drawing/2014/main" id="{5A30C888-C563-E4B8-8899-A97D051D0AD2}"/>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D7D1F907-8869-C90F-D1D3-79845F119C6A}"/>
              </a:ext>
            </a:extLst>
          </p:cNvPr>
          <p:cNvSpPr>
            <a:spLocks noGrp="1"/>
          </p:cNvSpPr>
          <p:nvPr>
            <p:ph type="sldNum" sz="quarter" idx="12"/>
          </p:nvPr>
        </p:nvSpPr>
        <p:spPr/>
        <p:txBody>
          <a:bodyPr/>
          <a:lstStyle>
            <a:lvl1pPr>
              <a:defRPr/>
            </a:lvl1pPr>
          </a:lstStyle>
          <a:p>
            <a:pPr>
              <a:defRPr/>
            </a:pPr>
            <a:fld id="{3AD52BCB-95DB-4E02-84A4-FCB539A81D79}" type="slidenum">
              <a:rPr lang="fr-FR"/>
              <a:pPr>
                <a:defRPr/>
              </a:pPr>
              <a:t>‹N°›</a:t>
            </a:fld>
            <a:endParaRPr lang="fr-FR"/>
          </a:p>
        </p:txBody>
      </p:sp>
    </p:spTree>
    <p:extLst>
      <p:ext uri="{BB962C8B-B14F-4D97-AF65-F5344CB8AC3E}">
        <p14:creationId xmlns:p14="http://schemas.microsoft.com/office/powerpoint/2010/main" val="21131163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A76BF7-4EE3-06C5-0DF5-FA160D9FA6FD}"/>
              </a:ext>
            </a:extLst>
          </p:cNvPr>
          <p:cNvSpPr>
            <a:spLocks noGrp="1"/>
          </p:cNvSpPr>
          <p:nvPr>
            <p:ph type="title"/>
          </p:nvPr>
        </p:nvSpPr>
        <p:spPr>
          <a:xfrm>
            <a:off x="368300" y="1884363"/>
            <a:ext cx="4657725" cy="31448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E83F823-5318-3E5A-5110-F12D98BDEF8F}"/>
              </a:ext>
            </a:extLst>
          </p:cNvPr>
          <p:cNvSpPr>
            <a:spLocks noGrp="1"/>
          </p:cNvSpPr>
          <p:nvPr>
            <p:ph type="body" idx="1"/>
          </p:nvPr>
        </p:nvSpPr>
        <p:spPr>
          <a:xfrm>
            <a:off x="368300" y="5059363"/>
            <a:ext cx="4657725"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C1A1A7D-CCC8-3280-ED3B-59A993620B83}"/>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AF3419D9-7A6D-D376-4516-67651CD38B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D55E8D-0D18-483D-F8BA-3942F7AD0957}"/>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9014242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07565D-4CBF-0E46-4BF2-BB9BD88ACE8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B4D4B0E-EE24-8439-7A1D-68A73DD52C86}"/>
              </a:ext>
            </a:extLst>
          </p:cNvPr>
          <p:cNvSpPr>
            <a:spLocks noGrp="1"/>
          </p:cNvSpPr>
          <p:nvPr>
            <p:ph sz="half" idx="1"/>
          </p:nvPr>
        </p:nvSpPr>
        <p:spPr>
          <a:xfrm>
            <a:off x="371475" y="2012950"/>
            <a:ext cx="2252663" cy="4795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CD5F0F8-12AC-5FCC-091B-CDBC125B3DCD}"/>
              </a:ext>
            </a:extLst>
          </p:cNvPr>
          <p:cNvSpPr>
            <a:spLocks noGrp="1"/>
          </p:cNvSpPr>
          <p:nvPr>
            <p:ph sz="half" idx="2"/>
          </p:nvPr>
        </p:nvSpPr>
        <p:spPr>
          <a:xfrm>
            <a:off x="2776538" y="2012950"/>
            <a:ext cx="2252662" cy="47958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130184A-8AA4-6CFB-BD0C-7B45B63FA74B}"/>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0655DF00-FA45-8A63-2E0B-592AF5D3B3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4B07193-56BB-9B80-CCFE-8B03BE0D7585}"/>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412963331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6F1BE5-7A53-0384-05D3-96ACC29491F0}"/>
              </a:ext>
            </a:extLst>
          </p:cNvPr>
          <p:cNvSpPr>
            <a:spLocks noGrp="1"/>
          </p:cNvSpPr>
          <p:nvPr>
            <p:ph type="title"/>
          </p:nvPr>
        </p:nvSpPr>
        <p:spPr>
          <a:xfrm>
            <a:off x="371475" y="403225"/>
            <a:ext cx="4659313" cy="1460500"/>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875AEC8-4AFC-8AA6-D12F-DE7792D9936C}"/>
              </a:ext>
            </a:extLst>
          </p:cNvPr>
          <p:cNvSpPr>
            <a:spLocks noGrp="1"/>
          </p:cNvSpPr>
          <p:nvPr>
            <p:ph type="body" idx="1"/>
          </p:nvPr>
        </p:nvSpPr>
        <p:spPr>
          <a:xfrm>
            <a:off x="371475" y="1852613"/>
            <a:ext cx="22860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24E7646-AD6C-E8A9-B213-F551FA6331C2}"/>
              </a:ext>
            </a:extLst>
          </p:cNvPr>
          <p:cNvSpPr>
            <a:spLocks noGrp="1"/>
          </p:cNvSpPr>
          <p:nvPr>
            <p:ph sz="half" idx="2"/>
          </p:nvPr>
        </p:nvSpPr>
        <p:spPr>
          <a:xfrm>
            <a:off x="371475" y="2760663"/>
            <a:ext cx="2286000"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2B4F752-B99C-D434-5A86-5AA550970BF8}"/>
              </a:ext>
            </a:extLst>
          </p:cNvPr>
          <p:cNvSpPr>
            <a:spLocks noGrp="1"/>
          </p:cNvSpPr>
          <p:nvPr>
            <p:ph type="body" sz="quarter" idx="3"/>
          </p:nvPr>
        </p:nvSpPr>
        <p:spPr>
          <a:xfrm>
            <a:off x="2733675" y="1852613"/>
            <a:ext cx="22971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897E6AC-7795-4A49-F3A9-98446FABC77E}"/>
              </a:ext>
            </a:extLst>
          </p:cNvPr>
          <p:cNvSpPr>
            <a:spLocks noGrp="1"/>
          </p:cNvSpPr>
          <p:nvPr>
            <p:ph sz="quarter" idx="4"/>
          </p:nvPr>
        </p:nvSpPr>
        <p:spPr>
          <a:xfrm>
            <a:off x="2733675" y="2760663"/>
            <a:ext cx="2297113" cy="40624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8298267-D33B-82AA-9B1E-5D041B05EA18}"/>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8" name="Espace réservé du pied de page 7">
            <a:extLst>
              <a:ext uri="{FF2B5EF4-FFF2-40B4-BE49-F238E27FC236}">
                <a16:creationId xmlns:a16="http://schemas.microsoft.com/office/drawing/2014/main" id="{49025A24-409D-592A-46A5-0061179451E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A28F352-6282-8931-5247-A146003105AE}"/>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2667607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D4C690-AF9B-F2F0-08F3-1F0C9742184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19FEF15-4F9E-24CC-B9D4-0FE4BAB7BC2D}"/>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4" name="Espace réservé du pied de page 3">
            <a:extLst>
              <a:ext uri="{FF2B5EF4-FFF2-40B4-BE49-F238E27FC236}">
                <a16:creationId xmlns:a16="http://schemas.microsoft.com/office/drawing/2014/main" id="{973D10EF-9F6B-E627-D72E-A9A9DE81B89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213AB52-2037-430B-EA2A-1238846E5E67}"/>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29730353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2C66015-8CF1-15DC-5413-3222D0B1D301}"/>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3" name="Espace réservé du pied de page 2">
            <a:extLst>
              <a:ext uri="{FF2B5EF4-FFF2-40B4-BE49-F238E27FC236}">
                <a16:creationId xmlns:a16="http://schemas.microsoft.com/office/drawing/2014/main" id="{EB8C13EF-6B29-9FD7-78E9-44BC33E22EC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7C4CD940-0BAF-6F36-719E-C6317C97F0BB}"/>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24754036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390FAC-9106-DD7B-0C8F-7047B434657D}"/>
              </a:ext>
            </a:extLst>
          </p:cNvPr>
          <p:cNvSpPr>
            <a:spLocks noGrp="1"/>
          </p:cNvSpPr>
          <p:nvPr>
            <p:ph type="title"/>
          </p:nvPr>
        </p:nvSpPr>
        <p:spPr>
          <a:xfrm>
            <a:off x="371475" y="503238"/>
            <a:ext cx="1743075" cy="17653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7840D09-7EEB-5C7F-4518-31352CCAD5E7}"/>
              </a:ext>
            </a:extLst>
          </p:cNvPr>
          <p:cNvSpPr>
            <a:spLocks noGrp="1"/>
          </p:cNvSpPr>
          <p:nvPr>
            <p:ph idx="1"/>
          </p:nvPr>
        </p:nvSpPr>
        <p:spPr>
          <a:xfrm>
            <a:off x="2295525" y="1089025"/>
            <a:ext cx="2735263"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5DE1FA5-B1DA-B2DB-1601-797C20ED1BAB}"/>
              </a:ext>
            </a:extLst>
          </p:cNvPr>
          <p:cNvSpPr>
            <a:spLocks noGrp="1"/>
          </p:cNvSpPr>
          <p:nvPr>
            <p:ph type="body" sz="half" idx="2"/>
          </p:nvPr>
        </p:nvSpPr>
        <p:spPr>
          <a:xfrm>
            <a:off x="371475" y="2268538"/>
            <a:ext cx="1743075"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68EA6B5-E61A-A77C-21F4-89C9E2FA11EC}"/>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BA7BEBF3-425C-206F-769C-0172808BDD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C482301-44B6-E59F-896A-E82FEFCAA6B8}"/>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414130865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A828CE-A1CA-44C2-8115-DBC7523647B0}"/>
              </a:ext>
            </a:extLst>
          </p:cNvPr>
          <p:cNvSpPr>
            <a:spLocks noGrp="1"/>
          </p:cNvSpPr>
          <p:nvPr>
            <p:ph type="title"/>
          </p:nvPr>
        </p:nvSpPr>
        <p:spPr>
          <a:xfrm>
            <a:off x="371475" y="503238"/>
            <a:ext cx="1743075" cy="17653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24649B0-DD73-87EA-F592-3280CF477830}"/>
              </a:ext>
            </a:extLst>
          </p:cNvPr>
          <p:cNvSpPr>
            <a:spLocks noGrp="1"/>
          </p:cNvSpPr>
          <p:nvPr>
            <p:ph type="pic" idx="1"/>
          </p:nvPr>
        </p:nvSpPr>
        <p:spPr>
          <a:xfrm>
            <a:off x="2295525" y="1089025"/>
            <a:ext cx="2735263"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9304984-F2BF-E611-B2E3-C7038F7956A1}"/>
              </a:ext>
            </a:extLst>
          </p:cNvPr>
          <p:cNvSpPr>
            <a:spLocks noGrp="1"/>
          </p:cNvSpPr>
          <p:nvPr>
            <p:ph type="body" sz="half" idx="2"/>
          </p:nvPr>
        </p:nvSpPr>
        <p:spPr>
          <a:xfrm>
            <a:off x="371475" y="2268538"/>
            <a:ext cx="1743075"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398101A-C410-20B5-64B6-4C6037922860}"/>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6" name="Espace réservé du pied de page 5">
            <a:extLst>
              <a:ext uri="{FF2B5EF4-FFF2-40B4-BE49-F238E27FC236}">
                <a16:creationId xmlns:a16="http://schemas.microsoft.com/office/drawing/2014/main" id="{11EAFAA8-AEF9-B5FA-03C1-CBCB6383239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8993E43-2CA7-A302-AD4E-A0413A1C130A}"/>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24858573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1067FC-7808-A236-172D-FEDD5D824DA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3394E8C-4801-156A-CEA6-F2A863F7CE5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946AC1-6CB3-4F59-5158-4421A97D158D}"/>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ACC4CB5E-559A-1DC7-9473-9297BA92636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124ED9-7F28-409D-335D-0FFF09F2FAC4}"/>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2736630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E448838-7E80-2AE4-C35A-04830A3D265D}"/>
              </a:ext>
            </a:extLst>
          </p:cNvPr>
          <p:cNvSpPr>
            <a:spLocks noGrp="1"/>
          </p:cNvSpPr>
          <p:nvPr>
            <p:ph type="title" orient="vert"/>
          </p:nvPr>
        </p:nvSpPr>
        <p:spPr>
          <a:xfrm>
            <a:off x="3865563" y="403225"/>
            <a:ext cx="1163637" cy="6405563"/>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735869A-8365-4E1C-D042-8E5CA5E472DE}"/>
              </a:ext>
            </a:extLst>
          </p:cNvPr>
          <p:cNvSpPr>
            <a:spLocks noGrp="1"/>
          </p:cNvSpPr>
          <p:nvPr>
            <p:ph type="body" orient="vert" idx="1"/>
          </p:nvPr>
        </p:nvSpPr>
        <p:spPr>
          <a:xfrm>
            <a:off x="371475" y="403225"/>
            <a:ext cx="3341688" cy="640556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6B1A1B7-1B10-30F2-09C6-F125B6853C26}"/>
              </a:ext>
            </a:extLst>
          </p:cNvPr>
          <p:cNvSpPr>
            <a:spLocks noGrp="1"/>
          </p:cNvSpPr>
          <p:nvPr>
            <p:ph type="dt" sz="half" idx="10"/>
          </p:nvPr>
        </p:nvSpPr>
        <p:spPr/>
        <p:txBody>
          <a:bodyPr/>
          <a:lstStyle/>
          <a:p>
            <a:fld id="{B2542051-CE71-45C9-99D8-92D31AD8D108}"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E520926C-63BC-408A-A03A-05ADE9693B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F71F71E-2F9F-5CF9-B476-DF2058D019D3}"/>
              </a:ext>
            </a:extLst>
          </p:cNvPr>
          <p:cNvSpPr>
            <a:spLocks noGrp="1"/>
          </p:cNvSpPr>
          <p:nvPr>
            <p:ph type="sldNum" sz="quarter" idx="12"/>
          </p:nvPr>
        </p:nvSpPr>
        <p:spPr/>
        <p:txBody>
          <a:bodyPr/>
          <a:lstStyle/>
          <a:p>
            <a:fld id="{A5F472E5-B32E-4BB2-9B8F-C0598A05A461}" type="slidenum">
              <a:rPr lang="fr-FR" smtClean="0"/>
              <a:t>‹N°›</a:t>
            </a:fld>
            <a:endParaRPr lang="fr-FR"/>
          </a:p>
        </p:txBody>
      </p:sp>
    </p:spTree>
    <p:extLst>
      <p:ext uri="{BB962C8B-B14F-4D97-AF65-F5344CB8AC3E}">
        <p14:creationId xmlns:p14="http://schemas.microsoft.com/office/powerpoint/2010/main" val="181993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DB98D93B-33F0-6F1B-28A9-E8451554AEC1}"/>
              </a:ext>
            </a:extLst>
          </p:cNvPr>
          <p:cNvSpPr>
            <a:spLocks noGrp="1"/>
          </p:cNvSpPr>
          <p:nvPr>
            <p:ph type="dt" sz="half" idx="10"/>
          </p:nvPr>
        </p:nvSpPr>
        <p:spPr/>
        <p:txBody>
          <a:bodyPr/>
          <a:lstStyle>
            <a:lvl1pPr>
              <a:defRPr/>
            </a:lvl1pPr>
          </a:lstStyle>
          <a:p>
            <a:pPr>
              <a:defRPr/>
            </a:pPr>
            <a:fld id="{E6D66228-4E1E-48F1-BA24-7289C4083F40}" type="datetimeFigureOut">
              <a:rPr lang="fr-FR"/>
              <a:pPr>
                <a:defRPr/>
              </a:pPr>
              <a:t>01/12/2023</a:t>
            </a:fld>
            <a:endParaRPr lang="fr-FR"/>
          </a:p>
        </p:txBody>
      </p:sp>
      <p:sp>
        <p:nvSpPr>
          <p:cNvPr id="4" name="Espace réservé du pied de page 4">
            <a:extLst>
              <a:ext uri="{FF2B5EF4-FFF2-40B4-BE49-F238E27FC236}">
                <a16:creationId xmlns:a16="http://schemas.microsoft.com/office/drawing/2014/main" id="{069317CC-D793-A55E-D654-1B84BC53A65A}"/>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997449B9-810F-D6A7-D39C-9063D3C6CAE0}"/>
              </a:ext>
            </a:extLst>
          </p:cNvPr>
          <p:cNvSpPr>
            <a:spLocks noGrp="1"/>
          </p:cNvSpPr>
          <p:nvPr>
            <p:ph type="sldNum" sz="quarter" idx="12"/>
          </p:nvPr>
        </p:nvSpPr>
        <p:spPr/>
        <p:txBody>
          <a:bodyPr/>
          <a:lstStyle>
            <a:lvl1pPr>
              <a:defRPr/>
            </a:lvl1pPr>
          </a:lstStyle>
          <a:p>
            <a:pPr>
              <a:defRPr/>
            </a:pPr>
            <a:fld id="{1F454C7E-8EF7-4C5D-BBAD-DE59BE1F941A}" type="slidenum">
              <a:rPr lang="fr-FR"/>
              <a:pPr>
                <a:defRPr/>
              </a:pPr>
              <a:t>‹N°›</a:t>
            </a:fld>
            <a:endParaRPr lang="fr-FR"/>
          </a:p>
        </p:txBody>
      </p:sp>
    </p:spTree>
    <p:extLst>
      <p:ext uri="{BB962C8B-B14F-4D97-AF65-F5344CB8AC3E}">
        <p14:creationId xmlns:p14="http://schemas.microsoft.com/office/powerpoint/2010/main" val="135344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A79C0787-75E8-02C2-464B-96753B45435B}"/>
              </a:ext>
            </a:extLst>
          </p:cNvPr>
          <p:cNvSpPr>
            <a:spLocks noGrp="1"/>
          </p:cNvSpPr>
          <p:nvPr>
            <p:ph type="dt" sz="half" idx="10"/>
          </p:nvPr>
        </p:nvSpPr>
        <p:spPr/>
        <p:txBody>
          <a:bodyPr/>
          <a:lstStyle>
            <a:lvl1pPr>
              <a:defRPr/>
            </a:lvl1pPr>
          </a:lstStyle>
          <a:p>
            <a:pPr>
              <a:defRPr/>
            </a:pPr>
            <a:fld id="{FB4B2D6A-E143-4E17-80F0-018E0AF079B6}" type="datetimeFigureOut">
              <a:rPr lang="fr-FR"/>
              <a:pPr>
                <a:defRPr/>
              </a:pPr>
              <a:t>01/12/2023</a:t>
            </a:fld>
            <a:endParaRPr lang="fr-FR"/>
          </a:p>
        </p:txBody>
      </p:sp>
      <p:sp>
        <p:nvSpPr>
          <p:cNvPr id="3" name="Espace réservé du pied de page 4">
            <a:extLst>
              <a:ext uri="{FF2B5EF4-FFF2-40B4-BE49-F238E27FC236}">
                <a16:creationId xmlns:a16="http://schemas.microsoft.com/office/drawing/2014/main" id="{F1233E80-B2B5-1BA3-8B7C-6823CE0AE2FF}"/>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420892DB-B96E-C773-6271-FD4DF36B4373}"/>
              </a:ext>
            </a:extLst>
          </p:cNvPr>
          <p:cNvSpPr>
            <a:spLocks noGrp="1"/>
          </p:cNvSpPr>
          <p:nvPr>
            <p:ph type="sldNum" sz="quarter" idx="12"/>
          </p:nvPr>
        </p:nvSpPr>
        <p:spPr/>
        <p:txBody>
          <a:bodyPr/>
          <a:lstStyle>
            <a:lvl1pPr>
              <a:defRPr/>
            </a:lvl1pPr>
          </a:lstStyle>
          <a:p>
            <a:pPr>
              <a:defRPr/>
            </a:pPr>
            <a:fld id="{333CDF2F-AD3A-4DF4-9AB5-F3AD6C74566A}" type="slidenum">
              <a:rPr lang="fr-FR"/>
              <a:pPr>
                <a:defRPr/>
              </a:pPr>
              <a:t>‹N°›</a:t>
            </a:fld>
            <a:endParaRPr lang="fr-FR"/>
          </a:p>
        </p:txBody>
      </p:sp>
    </p:spTree>
    <p:extLst>
      <p:ext uri="{BB962C8B-B14F-4D97-AF65-F5344CB8AC3E}">
        <p14:creationId xmlns:p14="http://schemas.microsoft.com/office/powerpoint/2010/main" val="38423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1739" y="503238"/>
            <a:ext cx="1742828" cy="17653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2296414" y="1089025"/>
            <a:ext cx="2734131"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1739" y="2268539"/>
            <a:ext cx="1742828"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3">
            <a:extLst>
              <a:ext uri="{FF2B5EF4-FFF2-40B4-BE49-F238E27FC236}">
                <a16:creationId xmlns:a16="http://schemas.microsoft.com/office/drawing/2014/main" id="{A2FFBDAD-4E38-2308-0C59-8D85726C8D53}"/>
              </a:ext>
            </a:extLst>
          </p:cNvPr>
          <p:cNvSpPr>
            <a:spLocks noGrp="1"/>
          </p:cNvSpPr>
          <p:nvPr>
            <p:ph type="dt" sz="half" idx="10"/>
          </p:nvPr>
        </p:nvSpPr>
        <p:spPr/>
        <p:txBody>
          <a:bodyPr/>
          <a:lstStyle>
            <a:lvl1pPr>
              <a:defRPr/>
            </a:lvl1pPr>
          </a:lstStyle>
          <a:p>
            <a:pPr>
              <a:defRPr/>
            </a:pPr>
            <a:fld id="{24A51798-5C05-4635-95CF-0E572641A2D3}" type="datetimeFigureOut">
              <a:rPr lang="fr-FR"/>
              <a:pPr>
                <a:defRPr/>
              </a:pPr>
              <a:t>01/12/2023</a:t>
            </a:fld>
            <a:endParaRPr lang="fr-FR"/>
          </a:p>
        </p:txBody>
      </p:sp>
      <p:sp>
        <p:nvSpPr>
          <p:cNvPr id="6" name="Espace réservé du pied de page 4">
            <a:extLst>
              <a:ext uri="{FF2B5EF4-FFF2-40B4-BE49-F238E27FC236}">
                <a16:creationId xmlns:a16="http://schemas.microsoft.com/office/drawing/2014/main" id="{D7F65739-05B9-9990-2B30-384437EC193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936C9B89-2875-8B76-E364-1AD128921838}"/>
              </a:ext>
            </a:extLst>
          </p:cNvPr>
          <p:cNvSpPr>
            <a:spLocks noGrp="1"/>
          </p:cNvSpPr>
          <p:nvPr>
            <p:ph type="sldNum" sz="quarter" idx="12"/>
          </p:nvPr>
        </p:nvSpPr>
        <p:spPr/>
        <p:txBody>
          <a:bodyPr/>
          <a:lstStyle>
            <a:lvl1pPr>
              <a:defRPr/>
            </a:lvl1pPr>
          </a:lstStyle>
          <a:p>
            <a:pPr>
              <a:defRPr/>
            </a:pPr>
            <a:fld id="{006D6CDE-78CD-44EE-86D5-1A4301E0BF4B}" type="slidenum">
              <a:rPr lang="fr-FR"/>
              <a:pPr>
                <a:defRPr/>
              </a:pPr>
              <a:t>‹N°›</a:t>
            </a:fld>
            <a:endParaRPr lang="fr-FR"/>
          </a:p>
        </p:txBody>
      </p:sp>
    </p:spTree>
    <p:extLst>
      <p:ext uri="{BB962C8B-B14F-4D97-AF65-F5344CB8AC3E}">
        <p14:creationId xmlns:p14="http://schemas.microsoft.com/office/powerpoint/2010/main" val="209726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1739" y="503238"/>
            <a:ext cx="1742828" cy="17653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2296414" y="1089025"/>
            <a:ext cx="2734131" cy="5372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371739" y="2268539"/>
            <a:ext cx="1742828"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3">
            <a:extLst>
              <a:ext uri="{FF2B5EF4-FFF2-40B4-BE49-F238E27FC236}">
                <a16:creationId xmlns:a16="http://schemas.microsoft.com/office/drawing/2014/main" id="{A1BCC8D8-0E52-2CFD-8210-593574212ECB}"/>
              </a:ext>
            </a:extLst>
          </p:cNvPr>
          <p:cNvSpPr>
            <a:spLocks noGrp="1"/>
          </p:cNvSpPr>
          <p:nvPr>
            <p:ph type="dt" sz="half" idx="10"/>
          </p:nvPr>
        </p:nvSpPr>
        <p:spPr/>
        <p:txBody>
          <a:bodyPr/>
          <a:lstStyle>
            <a:lvl1pPr>
              <a:defRPr/>
            </a:lvl1pPr>
          </a:lstStyle>
          <a:p>
            <a:pPr>
              <a:defRPr/>
            </a:pPr>
            <a:fld id="{9758A586-3337-4E77-997A-5593379DA9E1}" type="datetimeFigureOut">
              <a:rPr lang="fr-FR"/>
              <a:pPr>
                <a:defRPr/>
              </a:pPr>
              <a:t>01/12/2023</a:t>
            </a:fld>
            <a:endParaRPr lang="fr-FR"/>
          </a:p>
        </p:txBody>
      </p:sp>
      <p:sp>
        <p:nvSpPr>
          <p:cNvPr id="6" name="Espace réservé du pied de page 4">
            <a:extLst>
              <a:ext uri="{FF2B5EF4-FFF2-40B4-BE49-F238E27FC236}">
                <a16:creationId xmlns:a16="http://schemas.microsoft.com/office/drawing/2014/main" id="{0D8BA577-F51B-EC1A-664C-78FD16952888}"/>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417D2DA8-8846-4B31-015C-43E0A59336C4}"/>
              </a:ext>
            </a:extLst>
          </p:cNvPr>
          <p:cNvSpPr>
            <a:spLocks noGrp="1"/>
          </p:cNvSpPr>
          <p:nvPr>
            <p:ph type="sldNum" sz="quarter" idx="12"/>
          </p:nvPr>
        </p:nvSpPr>
        <p:spPr/>
        <p:txBody>
          <a:bodyPr/>
          <a:lstStyle>
            <a:lvl1pPr>
              <a:defRPr/>
            </a:lvl1pPr>
          </a:lstStyle>
          <a:p>
            <a:pPr>
              <a:defRPr/>
            </a:pPr>
            <a:fld id="{5CB4D088-0876-46B4-B989-96209A0086E2}" type="slidenum">
              <a:rPr lang="fr-FR"/>
              <a:pPr>
                <a:defRPr/>
              </a:pPr>
              <a:t>‹N°›</a:t>
            </a:fld>
            <a:endParaRPr lang="fr-FR"/>
          </a:p>
        </p:txBody>
      </p:sp>
    </p:spTree>
    <p:extLst>
      <p:ext uri="{BB962C8B-B14F-4D97-AF65-F5344CB8AC3E}">
        <p14:creationId xmlns:p14="http://schemas.microsoft.com/office/powerpoint/2010/main" val="280866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C4267598-507C-9666-C249-CFA5A28D4CFC}"/>
              </a:ext>
            </a:extLst>
          </p:cNvPr>
          <p:cNvSpPr>
            <a:spLocks noGrp="1" noChangeArrowheads="1"/>
          </p:cNvSpPr>
          <p:nvPr>
            <p:ph type="title"/>
          </p:nvPr>
        </p:nvSpPr>
        <p:spPr bwMode="auto">
          <a:xfrm>
            <a:off x="371475" y="403225"/>
            <a:ext cx="46577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838E42C1-59B9-F72C-20B0-4DFFFAD8FDC7}"/>
              </a:ext>
            </a:extLst>
          </p:cNvPr>
          <p:cNvSpPr>
            <a:spLocks noGrp="1" noChangeArrowheads="1"/>
          </p:cNvSpPr>
          <p:nvPr>
            <p:ph type="body" idx="1"/>
          </p:nvPr>
        </p:nvSpPr>
        <p:spPr bwMode="auto">
          <a:xfrm>
            <a:off x="371475" y="2012950"/>
            <a:ext cx="4657725" cy="479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A5F67C2A-FC70-4E84-43F2-B674BD0CFAAF}"/>
              </a:ext>
            </a:extLst>
          </p:cNvPr>
          <p:cNvSpPr>
            <a:spLocks noGrp="1"/>
          </p:cNvSpPr>
          <p:nvPr>
            <p:ph type="dt" sz="half" idx="2"/>
          </p:nvPr>
        </p:nvSpPr>
        <p:spPr>
          <a:xfrm>
            <a:off x="371475" y="7007225"/>
            <a:ext cx="1216025" cy="401638"/>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E718E8FF-8875-46B4-9FB6-2967B8B89925}" type="datetimeFigureOut">
              <a:rPr lang="fr-FR"/>
              <a:pPr>
                <a:defRPr/>
              </a:pPr>
              <a:t>01/12/2023</a:t>
            </a:fld>
            <a:endParaRPr lang="fr-FR"/>
          </a:p>
        </p:txBody>
      </p:sp>
      <p:sp>
        <p:nvSpPr>
          <p:cNvPr id="5" name="Espace réservé du pied de page 4">
            <a:extLst>
              <a:ext uri="{FF2B5EF4-FFF2-40B4-BE49-F238E27FC236}">
                <a16:creationId xmlns:a16="http://schemas.microsoft.com/office/drawing/2014/main" id="{20BBF2B1-1FA9-5CF0-383C-8D312FDDB85B}"/>
              </a:ext>
            </a:extLst>
          </p:cNvPr>
          <p:cNvSpPr>
            <a:spLocks noGrp="1"/>
          </p:cNvSpPr>
          <p:nvPr>
            <p:ph type="ftr" sz="quarter" idx="3"/>
          </p:nvPr>
        </p:nvSpPr>
        <p:spPr>
          <a:xfrm>
            <a:off x="1789113" y="7007225"/>
            <a:ext cx="1822450" cy="401638"/>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BA9904D1-65D5-0EF3-47A2-356B37CDED2C}"/>
              </a:ext>
            </a:extLst>
          </p:cNvPr>
          <p:cNvSpPr>
            <a:spLocks noGrp="1"/>
          </p:cNvSpPr>
          <p:nvPr>
            <p:ph type="sldNum" sz="quarter" idx="4"/>
          </p:nvPr>
        </p:nvSpPr>
        <p:spPr>
          <a:xfrm>
            <a:off x="3813175" y="7007225"/>
            <a:ext cx="1216025" cy="401638"/>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5DC7126F-763F-4356-874D-FC240C4DF03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015D86-5A6F-CE6C-BB09-32E13CD15600}"/>
              </a:ext>
            </a:extLst>
          </p:cNvPr>
          <p:cNvSpPr>
            <a:spLocks noGrp="1"/>
          </p:cNvSpPr>
          <p:nvPr>
            <p:ph type="title"/>
          </p:nvPr>
        </p:nvSpPr>
        <p:spPr>
          <a:xfrm>
            <a:off x="371475" y="403225"/>
            <a:ext cx="4657725" cy="14605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a:extLst>
              <a:ext uri="{FF2B5EF4-FFF2-40B4-BE49-F238E27FC236}">
                <a16:creationId xmlns:a16="http://schemas.microsoft.com/office/drawing/2014/main" id="{D9118054-5A4C-CF08-6711-5B0D8EEB05E3}"/>
              </a:ext>
            </a:extLst>
          </p:cNvPr>
          <p:cNvSpPr>
            <a:spLocks noGrp="1"/>
          </p:cNvSpPr>
          <p:nvPr>
            <p:ph type="body" idx="1"/>
          </p:nvPr>
        </p:nvSpPr>
        <p:spPr>
          <a:xfrm>
            <a:off x="371475" y="2012950"/>
            <a:ext cx="4657725" cy="47958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EFED3CDA-63CA-B83D-6FBA-E8C81546217C}"/>
              </a:ext>
            </a:extLst>
          </p:cNvPr>
          <p:cNvSpPr>
            <a:spLocks noGrp="1"/>
          </p:cNvSpPr>
          <p:nvPr>
            <p:ph type="dt" sz="half" idx="2"/>
          </p:nvPr>
        </p:nvSpPr>
        <p:spPr>
          <a:xfrm>
            <a:off x="371475" y="7007225"/>
            <a:ext cx="1214438" cy="401638"/>
          </a:xfrm>
          <a:prstGeom prst="rect">
            <a:avLst/>
          </a:prstGeom>
        </p:spPr>
        <p:txBody>
          <a:bodyPr vert="horz" lIns="91440" tIns="45720" rIns="91440" bIns="45720" rtlCol="0" anchor="ctr"/>
          <a:lstStyle>
            <a:lvl1pPr algn="l" eaLnBrk="1" fontAlgn="auto" hangingPunct="1">
              <a:spcBef>
                <a:spcPts val="0"/>
              </a:spcBef>
              <a:spcAft>
                <a:spcPts val="0"/>
              </a:spcAft>
              <a:defRPr sz="709" smtClean="0">
                <a:solidFill>
                  <a:schemeClr val="tx1">
                    <a:tint val="75000"/>
                  </a:schemeClr>
                </a:solidFill>
                <a:latin typeface="+mn-lt"/>
              </a:defRPr>
            </a:lvl1pPr>
          </a:lstStyle>
          <a:p>
            <a:pPr>
              <a:defRPr/>
            </a:pPr>
            <a:fld id="{D5472C63-5797-446C-8AA6-D6459BD21D95}" type="datetimeFigureOut">
              <a:rPr lang="fr-FR"/>
              <a:pPr>
                <a:defRPr/>
              </a:pPr>
              <a:t>01/12/2023</a:t>
            </a:fld>
            <a:endParaRPr lang="fr-FR" dirty="0"/>
          </a:p>
        </p:txBody>
      </p:sp>
      <p:sp>
        <p:nvSpPr>
          <p:cNvPr id="5" name="Footer Placeholder 4">
            <a:extLst>
              <a:ext uri="{FF2B5EF4-FFF2-40B4-BE49-F238E27FC236}">
                <a16:creationId xmlns:a16="http://schemas.microsoft.com/office/drawing/2014/main" id="{33601FFC-70AE-159D-F828-E9647E04AB9C}"/>
              </a:ext>
            </a:extLst>
          </p:cNvPr>
          <p:cNvSpPr>
            <a:spLocks noGrp="1"/>
          </p:cNvSpPr>
          <p:nvPr>
            <p:ph type="ftr" sz="quarter" idx="3"/>
          </p:nvPr>
        </p:nvSpPr>
        <p:spPr>
          <a:xfrm>
            <a:off x="1789113" y="7007225"/>
            <a:ext cx="1822450" cy="401638"/>
          </a:xfrm>
          <a:prstGeom prst="rect">
            <a:avLst/>
          </a:prstGeom>
        </p:spPr>
        <p:txBody>
          <a:bodyPr vert="horz" lIns="91440" tIns="45720" rIns="91440" bIns="45720" rtlCol="0" anchor="ctr"/>
          <a:lstStyle>
            <a:lvl1pPr algn="ctr" eaLnBrk="1" fontAlgn="auto" hangingPunct="1">
              <a:spcBef>
                <a:spcPts val="0"/>
              </a:spcBef>
              <a:spcAft>
                <a:spcPts val="0"/>
              </a:spcAft>
              <a:defRPr sz="709" dirty="0">
                <a:solidFill>
                  <a:schemeClr val="tx1">
                    <a:tint val="75000"/>
                  </a:schemeClr>
                </a:solidFill>
                <a:latin typeface="+mn-lt"/>
              </a:defRPr>
            </a:lvl1pPr>
          </a:lstStyle>
          <a:p>
            <a:pPr>
              <a:defRPr/>
            </a:pPr>
            <a:endParaRPr lang="fr-FR"/>
          </a:p>
        </p:txBody>
      </p:sp>
      <p:sp>
        <p:nvSpPr>
          <p:cNvPr id="6" name="Slide Number Placeholder 5">
            <a:extLst>
              <a:ext uri="{FF2B5EF4-FFF2-40B4-BE49-F238E27FC236}">
                <a16:creationId xmlns:a16="http://schemas.microsoft.com/office/drawing/2014/main" id="{CFB7CE77-B94C-9765-DE2B-E252EFF94DE3}"/>
              </a:ext>
            </a:extLst>
          </p:cNvPr>
          <p:cNvSpPr>
            <a:spLocks noGrp="1"/>
          </p:cNvSpPr>
          <p:nvPr>
            <p:ph type="sldNum" sz="quarter" idx="4"/>
          </p:nvPr>
        </p:nvSpPr>
        <p:spPr>
          <a:xfrm>
            <a:off x="3814763" y="7007225"/>
            <a:ext cx="1214437" cy="401638"/>
          </a:xfrm>
          <a:prstGeom prst="rect">
            <a:avLst/>
          </a:prstGeom>
        </p:spPr>
        <p:txBody>
          <a:bodyPr vert="horz" lIns="91440" tIns="45720" rIns="91440" bIns="45720" rtlCol="0" anchor="ctr"/>
          <a:lstStyle>
            <a:lvl1pPr algn="r" eaLnBrk="1" fontAlgn="auto" hangingPunct="1">
              <a:spcBef>
                <a:spcPts val="0"/>
              </a:spcBef>
              <a:spcAft>
                <a:spcPts val="0"/>
              </a:spcAft>
              <a:defRPr sz="709" smtClean="0">
                <a:solidFill>
                  <a:schemeClr val="tx1">
                    <a:tint val="75000"/>
                  </a:schemeClr>
                </a:solidFill>
                <a:latin typeface="+mn-lt"/>
              </a:defRPr>
            </a:lvl1pPr>
          </a:lstStyle>
          <a:p>
            <a:pPr>
              <a:defRPr/>
            </a:pPr>
            <a:fld id="{559AB6E4-A508-46B9-8F65-9C6C5A91E6FE}"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Lst>
  <p:txStyles>
    <p:titleStyle>
      <a:lvl1pPr algn="l" defTabSz="539750" rtl="0" fontAlgn="base">
        <a:lnSpc>
          <a:spcPct val="90000"/>
        </a:lnSpc>
        <a:spcBef>
          <a:spcPct val="0"/>
        </a:spcBef>
        <a:spcAft>
          <a:spcPct val="0"/>
        </a:spcAft>
        <a:defRPr sz="2500" kern="1200">
          <a:solidFill>
            <a:schemeClr val="tx1"/>
          </a:solidFill>
          <a:latin typeface="+mj-lt"/>
          <a:ea typeface="+mj-ea"/>
          <a:cs typeface="+mj-cs"/>
        </a:defRPr>
      </a:lvl1pPr>
      <a:lvl2pPr algn="l" defTabSz="539750" rtl="0" fontAlgn="base">
        <a:lnSpc>
          <a:spcPct val="90000"/>
        </a:lnSpc>
        <a:spcBef>
          <a:spcPct val="0"/>
        </a:spcBef>
        <a:spcAft>
          <a:spcPct val="0"/>
        </a:spcAft>
        <a:defRPr sz="2500">
          <a:solidFill>
            <a:schemeClr val="tx1"/>
          </a:solidFill>
          <a:latin typeface="Calibri Light" panose="020F0302020204030204" pitchFamily="34" charset="0"/>
        </a:defRPr>
      </a:lvl2pPr>
      <a:lvl3pPr algn="l" defTabSz="539750" rtl="0" fontAlgn="base">
        <a:lnSpc>
          <a:spcPct val="90000"/>
        </a:lnSpc>
        <a:spcBef>
          <a:spcPct val="0"/>
        </a:spcBef>
        <a:spcAft>
          <a:spcPct val="0"/>
        </a:spcAft>
        <a:defRPr sz="2500">
          <a:solidFill>
            <a:schemeClr val="tx1"/>
          </a:solidFill>
          <a:latin typeface="Calibri Light" panose="020F0302020204030204" pitchFamily="34" charset="0"/>
        </a:defRPr>
      </a:lvl3pPr>
      <a:lvl4pPr algn="l" defTabSz="539750" rtl="0" fontAlgn="base">
        <a:lnSpc>
          <a:spcPct val="90000"/>
        </a:lnSpc>
        <a:spcBef>
          <a:spcPct val="0"/>
        </a:spcBef>
        <a:spcAft>
          <a:spcPct val="0"/>
        </a:spcAft>
        <a:defRPr sz="2500">
          <a:solidFill>
            <a:schemeClr val="tx1"/>
          </a:solidFill>
          <a:latin typeface="Calibri Light" panose="020F0302020204030204" pitchFamily="34" charset="0"/>
        </a:defRPr>
      </a:lvl4pPr>
      <a:lvl5pPr algn="l" defTabSz="539750" rtl="0" fontAlgn="base">
        <a:lnSpc>
          <a:spcPct val="90000"/>
        </a:lnSpc>
        <a:spcBef>
          <a:spcPct val="0"/>
        </a:spcBef>
        <a:spcAft>
          <a:spcPct val="0"/>
        </a:spcAft>
        <a:defRPr sz="2500">
          <a:solidFill>
            <a:schemeClr val="tx1"/>
          </a:solidFill>
          <a:latin typeface="Calibri Light" panose="020F0302020204030204" pitchFamily="34" charset="0"/>
        </a:defRPr>
      </a:lvl5pPr>
      <a:lvl6pPr marL="457200" algn="l" defTabSz="539750" rtl="0" fontAlgn="base">
        <a:lnSpc>
          <a:spcPct val="90000"/>
        </a:lnSpc>
        <a:spcBef>
          <a:spcPct val="0"/>
        </a:spcBef>
        <a:spcAft>
          <a:spcPct val="0"/>
        </a:spcAft>
        <a:defRPr sz="2500">
          <a:solidFill>
            <a:schemeClr val="tx1"/>
          </a:solidFill>
          <a:latin typeface="Calibri Light" panose="020F0302020204030204" pitchFamily="34" charset="0"/>
        </a:defRPr>
      </a:lvl6pPr>
      <a:lvl7pPr marL="914400" algn="l" defTabSz="539750" rtl="0" fontAlgn="base">
        <a:lnSpc>
          <a:spcPct val="90000"/>
        </a:lnSpc>
        <a:spcBef>
          <a:spcPct val="0"/>
        </a:spcBef>
        <a:spcAft>
          <a:spcPct val="0"/>
        </a:spcAft>
        <a:defRPr sz="2500">
          <a:solidFill>
            <a:schemeClr val="tx1"/>
          </a:solidFill>
          <a:latin typeface="Calibri Light" panose="020F0302020204030204" pitchFamily="34" charset="0"/>
        </a:defRPr>
      </a:lvl7pPr>
      <a:lvl8pPr marL="1371600" algn="l" defTabSz="539750" rtl="0" fontAlgn="base">
        <a:lnSpc>
          <a:spcPct val="90000"/>
        </a:lnSpc>
        <a:spcBef>
          <a:spcPct val="0"/>
        </a:spcBef>
        <a:spcAft>
          <a:spcPct val="0"/>
        </a:spcAft>
        <a:defRPr sz="2500">
          <a:solidFill>
            <a:schemeClr val="tx1"/>
          </a:solidFill>
          <a:latin typeface="Calibri Light" panose="020F0302020204030204" pitchFamily="34" charset="0"/>
        </a:defRPr>
      </a:lvl8pPr>
      <a:lvl9pPr marL="1828800" algn="l" defTabSz="539750" rtl="0" fontAlgn="base">
        <a:lnSpc>
          <a:spcPct val="90000"/>
        </a:lnSpc>
        <a:spcBef>
          <a:spcPct val="0"/>
        </a:spcBef>
        <a:spcAft>
          <a:spcPct val="0"/>
        </a:spcAft>
        <a:defRPr sz="2500">
          <a:solidFill>
            <a:schemeClr val="tx1"/>
          </a:solidFill>
          <a:latin typeface="Calibri Light" panose="020F0302020204030204" pitchFamily="34" charset="0"/>
        </a:defRPr>
      </a:lvl9pPr>
    </p:titleStyle>
    <p:bodyStyle>
      <a:lvl1pPr marL="134938" indent="-134938" algn="l" defTabSz="539750" rtl="0" fontAlgn="base">
        <a:lnSpc>
          <a:spcPct val="90000"/>
        </a:lnSpc>
        <a:spcBef>
          <a:spcPts val="588"/>
        </a:spcBef>
        <a:spcAft>
          <a:spcPct val="0"/>
        </a:spcAft>
        <a:buFont typeface="Arial" panose="020B0604020202020204" pitchFamily="34" charset="0"/>
        <a:buChar char="•"/>
        <a:defRPr sz="1600" kern="1200">
          <a:solidFill>
            <a:schemeClr val="tx1"/>
          </a:solidFill>
          <a:latin typeface="+mn-lt"/>
          <a:ea typeface="+mn-ea"/>
          <a:cs typeface="+mn-cs"/>
        </a:defRPr>
      </a:lvl1pPr>
      <a:lvl2pPr marL="404813" indent="-134938" algn="l" defTabSz="539750" rtl="0" fontAlgn="base">
        <a:lnSpc>
          <a:spcPct val="90000"/>
        </a:lnSpc>
        <a:spcBef>
          <a:spcPts val="300"/>
        </a:spcBef>
        <a:spcAft>
          <a:spcPct val="0"/>
        </a:spcAft>
        <a:buFont typeface="Arial" panose="020B0604020202020204" pitchFamily="34" charset="0"/>
        <a:buChar char="•"/>
        <a:defRPr sz="1400" kern="1200">
          <a:solidFill>
            <a:schemeClr val="tx1"/>
          </a:solidFill>
          <a:latin typeface="+mn-lt"/>
          <a:ea typeface="+mn-ea"/>
          <a:cs typeface="+mn-cs"/>
        </a:defRPr>
      </a:lvl2pPr>
      <a:lvl3pPr marL="674688" indent="-134938" algn="l" defTabSz="539750" rtl="0" fontAlgn="base">
        <a:lnSpc>
          <a:spcPct val="90000"/>
        </a:lnSpc>
        <a:spcBef>
          <a:spcPts val="300"/>
        </a:spcBef>
        <a:spcAft>
          <a:spcPct val="0"/>
        </a:spcAft>
        <a:buFont typeface="Arial" panose="020B0604020202020204" pitchFamily="34" charset="0"/>
        <a:buChar char="•"/>
        <a:defRPr sz="1100" kern="1200">
          <a:solidFill>
            <a:schemeClr val="tx1"/>
          </a:solidFill>
          <a:latin typeface="+mn-lt"/>
          <a:ea typeface="+mn-ea"/>
          <a:cs typeface="+mn-cs"/>
        </a:defRPr>
      </a:lvl3pPr>
      <a:lvl4pPr marL="944563" indent="-134938" algn="l" defTabSz="539750" rtl="0" fontAlgn="base">
        <a:lnSpc>
          <a:spcPct val="90000"/>
        </a:lnSpc>
        <a:spcBef>
          <a:spcPts val="300"/>
        </a:spcBef>
        <a:spcAft>
          <a:spcPct val="0"/>
        </a:spcAft>
        <a:buFont typeface="Arial" panose="020B0604020202020204" pitchFamily="34" charset="0"/>
        <a:buChar char="•"/>
        <a:defRPr sz="1000" kern="1200">
          <a:solidFill>
            <a:schemeClr val="tx1"/>
          </a:solidFill>
          <a:latin typeface="+mn-lt"/>
          <a:ea typeface="+mn-ea"/>
          <a:cs typeface="+mn-cs"/>
        </a:defRPr>
      </a:lvl4pPr>
      <a:lvl5pPr marL="1214438" indent="-134938" algn="l" defTabSz="539750" rtl="0" fontAlgn="base">
        <a:lnSpc>
          <a:spcPct val="90000"/>
        </a:lnSpc>
        <a:spcBef>
          <a:spcPts val="300"/>
        </a:spcBef>
        <a:spcAft>
          <a:spcPct val="0"/>
        </a:spcAft>
        <a:buFont typeface="Arial" panose="020B0604020202020204" pitchFamily="34" charset="0"/>
        <a:buChar char="•"/>
        <a:defRPr sz="1000" kern="1200">
          <a:solidFill>
            <a:schemeClr val="tx1"/>
          </a:solidFill>
          <a:latin typeface="+mn-lt"/>
          <a:ea typeface="+mn-ea"/>
          <a:cs typeface="+mn-cs"/>
        </a:defRPr>
      </a:lvl5pPr>
      <a:lvl6pPr marL="1485123" indent="-135011" algn="l" defTabSz="540045" rtl="0" eaLnBrk="1" latinLnBrk="0" hangingPunct="1">
        <a:lnSpc>
          <a:spcPct val="90000"/>
        </a:lnSpc>
        <a:spcBef>
          <a:spcPts val="295"/>
        </a:spcBef>
        <a:buFont typeface="Arial" panose="020B0604020202020204" pitchFamily="34" charset="0"/>
        <a:buChar char="•"/>
        <a:defRPr sz="1063" kern="1200">
          <a:solidFill>
            <a:schemeClr val="tx1"/>
          </a:solidFill>
          <a:latin typeface="+mn-lt"/>
          <a:ea typeface="+mn-ea"/>
          <a:cs typeface="+mn-cs"/>
        </a:defRPr>
      </a:lvl6pPr>
      <a:lvl7pPr marL="1755145" indent="-135011" algn="l" defTabSz="540045" rtl="0" eaLnBrk="1" latinLnBrk="0" hangingPunct="1">
        <a:lnSpc>
          <a:spcPct val="90000"/>
        </a:lnSpc>
        <a:spcBef>
          <a:spcPts val="295"/>
        </a:spcBef>
        <a:buFont typeface="Arial" panose="020B0604020202020204" pitchFamily="34" charset="0"/>
        <a:buChar char="•"/>
        <a:defRPr sz="1063" kern="1200">
          <a:solidFill>
            <a:schemeClr val="tx1"/>
          </a:solidFill>
          <a:latin typeface="+mn-lt"/>
          <a:ea typeface="+mn-ea"/>
          <a:cs typeface="+mn-cs"/>
        </a:defRPr>
      </a:lvl7pPr>
      <a:lvl8pPr marL="2025167" indent="-135011" algn="l" defTabSz="540045" rtl="0" eaLnBrk="1" latinLnBrk="0" hangingPunct="1">
        <a:lnSpc>
          <a:spcPct val="90000"/>
        </a:lnSpc>
        <a:spcBef>
          <a:spcPts val="295"/>
        </a:spcBef>
        <a:buFont typeface="Arial" panose="020B0604020202020204" pitchFamily="34" charset="0"/>
        <a:buChar char="•"/>
        <a:defRPr sz="1063" kern="1200">
          <a:solidFill>
            <a:schemeClr val="tx1"/>
          </a:solidFill>
          <a:latin typeface="+mn-lt"/>
          <a:ea typeface="+mn-ea"/>
          <a:cs typeface="+mn-cs"/>
        </a:defRPr>
      </a:lvl8pPr>
      <a:lvl9pPr marL="2295190" indent="-135011" algn="l" defTabSz="540045" rtl="0" eaLnBrk="1" latinLnBrk="0" hangingPunct="1">
        <a:lnSpc>
          <a:spcPct val="90000"/>
        </a:lnSpc>
        <a:spcBef>
          <a:spcPts val="295"/>
        </a:spcBef>
        <a:buFont typeface="Arial" panose="020B0604020202020204" pitchFamily="34" charset="0"/>
        <a:buChar char="•"/>
        <a:defRPr sz="1063" kern="1200">
          <a:solidFill>
            <a:schemeClr val="tx1"/>
          </a:solidFill>
          <a:latin typeface="+mn-lt"/>
          <a:ea typeface="+mn-ea"/>
          <a:cs typeface="+mn-cs"/>
        </a:defRPr>
      </a:lvl9pPr>
    </p:bodyStyle>
    <p:otherStyle>
      <a:defPPr>
        <a:defRPr lang="en-US"/>
      </a:defPPr>
      <a:lvl1pPr marL="0" algn="l" defTabSz="540045" rtl="0" eaLnBrk="1" latinLnBrk="0" hangingPunct="1">
        <a:defRPr sz="1063" kern="1200">
          <a:solidFill>
            <a:schemeClr val="tx1"/>
          </a:solidFill>
          <a:latin typeface="+mn-lt"/>
          <a:ea typeface="+mn-ea"/>
          <a:cs typeface="+mn-cs"/>
        </a:defRPr>
      </a:lvl1pPr>
      <a:lvl2pPr marL="270022" algn="l" defTabSz="540045" rtl="0" eaLnBrk="1" latinLnBrk="0" hangingPunct="1">
        <a:defRPr sz="1063" kern="1200">
          <a:solidFill>
            <a:schemeClr val="tx1"/>
          </a:solidFill>
          <a:latin typeface="+mn-lt"/>
          <a:ea typeface="+mn-ea"/>
          <a:cs typeface="+mn-cs"/>
        </a:defRPr>
      </a:lvl2pPr>
      <a:lvl3pPr marL="540045" algn="l" defTabSz="540045" rtl="0" eaLnBrk="1" latinLnBrk="0" hangingPunct="1">
        <a:defRPr sz="1063" kern="1200">
          <a:solidFill>
            <a:schemeClr val="tx1"/>
          </a:solidFill>
          <a:latin typeface="+mn-lt"/>
          <a:ea typeface="+mn-ea"/>
          <a:cs typeface="+mn-cs"/>
        </a:defRPr>
      </a:lvl3pPr>
      <a:lvl4pPr marL="810067" algn="l" defTabSz="540045" rtl="0" eaLnBrk="1" latinLnBrk="0" hangingPunct="1">
        <a:defRPr sz="1063" kern="1200">
          <a:solidFill>
            <a:schemeClr val="tx1"/>
          </a:solidFill>
          <a:latin typeface="+mn-lt"/>
          <a:ea typeface="+mn-ea"/>
          <a:cs typeface="+mn-cs"/>
        </a:defRPr>
      </a:lvl4pPr>
      <a:lvl5pPr marL="1080089" algn="l" defTabSz="540045" rtl="0" eaLnBrk="1" latinLnBrk="0" hangingPunct="1">
        <a:defRPr sz="1063" kern="1200">
          <a:solidFill>
            <a:schemeClr val="tx1"/>
          </a:solidFill>
          <a:latin typeface="+mn-lt"/>
          <a:ea typeface="+mn-ea"/>
          <a:cs typeface="+mn-cs"/>
        </a:defRPr>
      </a:lvl5pPr>
      <a:lvl6pPr marL="1350112" algn="l" defTabSz="540045" rtl="0" eaLnBrk="1" latinLnBrk="0" hangingPunct="1">
        <a:defRPr sz="1063" kern="1200">
          <a:solidFill>
            <a:schemeClr val="tx1"/>
          </a:solidFill>
          <a:latin typeface="+mn-lt"/>
          <a:ea typeface="+mn-ea"/>
          <a:cs typeface="+mn-cs"/>
        </a:defRPr>
      </a:lvl6pPr>
      <a:lvl7pPr marL="1620134" algn="l" defTabSz="540045" rtl="0" eaLnBrk="1" latinLnBrk="0" hangingPunct="1">
        <a:defRPr sz="1063" kern="1200">
          <a:solidFill>
            <a:schemeClr val="tx1"/>
          </a:solidFill>
          <a:latin typeface="+mn-lt"/>
          <a:ea typeface="+mn-ea"/>
          <a:cs typeface="+mn-cs"/>
        </a:defRPr>
      </a:lvl7pPr>
      <a:lvl8pPr marL="1890156" algn="l" defTabSz="540045" rtl="0" eaLnBrk="1" latinLnBrk="0" hangingPunct="1">
        <a:defRPr sz="1063" kern="1200">
          <a:solidFill>
            <a:schemeClr val="tx1"/>
          </a:solidFill>
          <a:latin typeface="+mn-lt"/>
          <a:ea typeface="+mn-ea"/>
          <a:cs typeface="+mn-cs"/>
        </a:defRPr>
      </a:lvl8pPr>
      <a:lvl9pPr marL="2160179" algn="l" defTabSz="540045" rtl="0" eaLnBrk="1" latinLnBrk="0" hangingPunct="1">
        <a:defRPr sz="106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013EE7E-7D62-4D5B-8FFB-AB83ABC2351B}"/>
              </a:ext>
            </a:extLst>
          </p:cNvPr>
          <p:cNvSpPr>
            <a:spLocks noGrp="1"/>
          </p:cNvSpPr>
          <p:nvPr>
            <p:ph type="title"/>
          </p:nvPr>
        </p:nvSpPr>
        <p:spPr>
          <a:xfrm>
            <a:off x="371475" y="403225"/>
            <a:ext cx="4657725" cy="14605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CBD3860-24D5-97AD-FC9D-7682F1D2345A}"/>
              </a:ext>
            </a:extLst>
          </p:cNvPr>
          <p:cNvSpPr>
            <a:spLocks noGrp="1"/>
          </p:cNvSpPr>
          <p:nvPr>
            <p:ph type="body" idx="1"/>
          </p:nvPr>
        </p:nvSpPr>
        <p:spPr>
          <a:xfrm>
            <a:off x="371475" y="2012950"/>
            <a:ext cx="4657725" cy="47958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DA8A3E0-B9BF-5145-82BC-1C8652C87FC6}"/>
              </a:ext>
            </a:extLst>
          </p:cNvPr>
          <p:cNvSpPr>
            <a:spLocks noGrp="1"/>
          </p:cNvSpPr>
          <p:nvPr>
            <p:ph type="dt" sz="half" idx="2"/>
          </p:nvPr>
        </p:nvSpPr>
        <p:spPr>
          <a:xfrm>
            <a:off x="371475" y="7007225"/>
            <a:ext cx="1214438"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C204213D-F452-485D-B12A-F66D5B55D9C5}"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DD22031F-E6C1-3F0D-C681-D107E3F80243}"/>
              </a:ext>
            </a:extLst>
          </p:cNvPr>
          <p:cNvSpPr>
            <a:spLocks noGrp="1"/>
          </p:cNvSpPr>
          <p:nvPr>
            <p:ph type="ftr" sz="quarter" idx="3"/>
          </p:nvPr>
        </p:nvSpPr>
        <p:spPr>
          <a:xfrm>
            <a:off x="1789113" y="7007225"/>
            <a:ext cx="182245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7BF3F63-AA9B-41AF-F01D-12F5C7F6EDB6}"/>
              </a:ext>
            </a:extLst>
          </p:cNvPr>
          <p:cNvSpPr>
            <a:spLocks noGrp="1"/>
          </p:cNvSpPr>
          <p:nvPr>
            <p:ph type="sldNum" sz="quarter" idx="4"/>
          </p:nvPr>
        </p:nvSpPr>
        <p:spPr>
          <a:xfrm>
            <a:off x="3814763" y="7007225"/>
            <a:ext cx="1214437"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411BCB46-D2F9-4C02-A845-D455E7F52C9F}" type="slidenum">
              <a:rPr lang="fr-FR" smtClean="0"/>
              <a:t>‹N°›</a:t>
            </a:fld>
            <a:endParaRPr lang="fr-FR"/>
          </a:p>
        </p:txBody>
      </p:sp>
    </p:spTree>
    <p:extLst>
      <p:ext uri="{BB962C8B-B14F-4D97-AF65-F5344CB8AC3E}">
        <p14:creationId xmlns:p14="http://schemas.microsoft.com/office/powerpoint/2010/main" val="58489641"/>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47B748F-04E0-53AD-3E9A-E6B0C0C42AFD}"/>
              </a:ext>
            </a:extLst>
          </p:cNvPr>
          <p:cNvSpPr>
            <a:spLocks noGrp="1"/>
          </p:cNvSpPr>
          <p:nvPr>
            <p:ph type="title"/>
          </p:nvPr>
        </p:nvSpPr>
        <p:spPr>
          <a:xfrm>
            <a:off x="371475" y="403225"/>
            <a:ext cx="4657725" cy="14605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D7D1DD1-96C8-07C1-DE43-8DAB9A250440}"/>
              </a:ext>
            </a:extLst>
          </p:cNvPr>
          <p:cNvSpPr>
            <a:spLocks noGrp="1"/>
          </p:cNvSpPr>
          <p:nvPr>
            <p:ph type="body" idx="1"/>
          </p:nvPr>
        </p:nvSpPr>
        <p:spPr>
          <a:xfrm>
            <a:off x="371475" y="2012950"/>
            <a:ext cx="4657725" cy="47958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9E58600-97AF-5299-EE79-29A568AB2E54}"/>
              </a:ext>
            </a:extLst>
          </p:cNvPr>
          <p:cNvSpPr>
            <a:spLocks noGrp="1"/>
          </p:cNvSpPr>
          <p:nvPr>
            <p:ph type="dt" sz="half" idx="2"/>
          </p:nvPr>
        </p:nvSpPr>
        <p:spPr>
          <a:xfrm>
            <a:off x="371475" y="7007225"/>
            <a:ext cx="1214438"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8628C5B8-5F0A-48BC-9C8D-117FB917A2DE}"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E61B4E64-C369-998A-37A4-EA71C5FE8AF6}"/>
              </a:ext>
            </a:extLst>
          </p:cNvPr>
          <p:cNvSpPr>
            <a:spLocks noGrp="1"/>
          </p:cNvSpPr>
          <p:nvPr>
            <p:ph type="ftr" sz="quarter" idx="3"/>
          </p:nvPr>
        </p:nvSpPr>
        <p:spPr>
          <a:xfrm>
            <a:off x="1789113" y="7007225"/>
            <a:ext cx="182245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DC2FA3C-595E-431E-2C27-5FB99D976381}"/>
              </a:ext>
            </a:extLst>
          </p:cNvPr>
          <p:cNvSpPr>
            <a:spLocks noGrp="1"/>
          </p:cNvSpPr>
          <p:nvPr>
            <p:ph type="sldNum" sz="quarter" idx="4"/>
          </p:nvPr>
        </p:nvSpPr>
        <p:spPr>
          <a:xfrm>
            <a:off x="3814763" y="7007225"/>
            <a:ext cx="1214437"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CC95E73D-1B82-4FFE-BCCD-E6D6005B4640}" type="slidenum">
              <a:rPr lang="fr-FR" smtClean="0"/>
              <a:t>‹N°›</a:t>
            </a:fld>
            <a:endParaRPr lang="fr-FR"/>
          </a:p>
        </p:txBody>
      </p:sp>
    </p:spTree>
    <p:extLst>
      <p:ext uri="{BB962C8B-B14F-4D97-AF65-F5344CB8AC3E}">
        <p14:creationId xmlns:p14="http://schemas.microsoft.com/office/powerpoint/2010/main" val="3148839544"/>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A86D7CE-B1B4-D986-2EFB-A6E9B676BDAF}"/>
              </a:ext>
            </a:extLst>
          </p:cNvPr>
          <p:cNvSpPr>
            <a:spLocks noGrp="1"/>
          </p:cNvSpPr>
          <p:nvPr>
            <p:ph type="title"/>
          </p:nvPr>
        </p:nvSpPr>
        <p:spPr>
          <a:xfrm>
            <a:off x="371475" y="403225"/>
            <a:ext cx="4657725" cy="14605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FDC86B3-4FA4-9DAB-A631-426AEDDD2293}"/>
              </a:ext>
            </a:extLst>
          </p:cNvPr>
          <p:cNvSpPr>
            <a:spLocks noGrp="1"/>
          </p:cNvSpPr>
          <p:nvPr>
            <p:ph type="body" idx="1"/>
          </p:nvPr>
        </p:nvSpPr>
        <p:spPr>
          <a:xfrm>
            <a:off x="371475" y="2012950"/>
            <a:ext cx="4657725" cy="47958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52D473A-9246-6C56-D018-6690A1C7EDB8}"/>
              </a:ext>
            </a:extLst>
          </p:cNvPr>
          <p:cNvSpPr>
            <a:spLocks noGrp="1"/>
          </p:cNvSpPr>
          <p:nvPr>
            <p:ph type="dt" sz="half" idx="2"/>
          </p:nvPr>
        </p:nvSpPr>
        <p:spPr>
          <a:xfrm>
            <a:off x="371475" y="7007225"/>
            <a:ext cx="1214438" cy="401638"/>
          </a:xfrm>
          <a:prstGeom prst="rect">
            <a:avLst/>
          </a:prstGeom>
        </p:spPr>
        <p:txBody>
          <a:bodyPr vert="horz" lIns="91440" tIns="45720" rIns="91440" bIns="45720" rtlCol="0" anchor="ctr"/>
          <a:lstStyle>
            <a:lvl1pPr algn="l">
              <a:defRPr sz="1200">
                <a:solidFill>
                  <a:schemeClr val="tx1">
                    <a:tint val="75000"/>
                  </a:schemeClr>
                </a:solidFill>
              </a:defRPr>
            </a:lvl1pPr>
          </a:lstStyle>
          <a:p>
            <a:fld id="{B2542051-CE71-45C9-99D8-92D31AD8D108}" type="datetimeFigureOut">
              <a:rPr lang="fr-FR" smtClean="0"/>
              <a:t>01/12/2023</a:t>
            </a:fld>
            <a:endParaRPr lang="fr-FR"/>
          </a:p>
        </p:txBody>
      </p:sp>
      <p:sp>
        <p:nvSpPr>
          <p:cNvPr id="5" name="Espace réservé du pied de page 4">
            <a:extLst>
              <a:ext uri="{FF2B5EF4-FFF2-40B4-BE49-F238E27FC236}">
                <a16:creationId xmlns:a16="http://schemas.microsoft.com/office/drawing/2014/main" id="{8426209B-E57E-5E52-F8D3-C8F58EF72CE3}"/>
              </a:ext>
            </a:extLst>
          </p:cNvPr>
          <p:cNvSpPr>
            <a:spLocks noGrp="1"/>
          </p:cNvSpPr>
          <p:nvPr>
            <p:ph type="ftr" sz="quarter" idx="3"/>
          </p:nvPr>
        </p:nvSpPr>
        <p:spPr>
          <a:xfrm>
            <a:off x="1789113" y="7007225"/>
            <a:ext cx="1822450" cy="40163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F77EE89-0692-3D31-E219-1DCC3456FAF1}"/>
              </a:ext>
            </a:extLst>
          </p:cNvPr>
          <p:cNvSpPr>
            <a:spLocks noGrp="1"/>
          </p:cNvSpPr>
          <p:nvPr>
            <p:ph type="sldNum" sz="quarter" idx="4"/>
          </p:nvPr>
        </p:nvSpPr>
        <p:spPr>
          <a:xfrm>
            <a:off x="3814763" y="7007225"/>
            <a:ext cx="1214437" cy="401638"/>
          </a:xfrm>
          <a:prstGeom prst="rect">
            <a:avLst/>
          </a:prstGeom>
        </p:spPr>
        <p:txBody>
          <a:bodyPr vert="horz" lIns="91440" tIns="45720" rIns="91440" bIns="45720" rtlCol="0" anchor="ctr"/>
          <a:lstStyle>
            <a:lvl1pPr algn="r">
              <a:defRPr sz="1200">
                <a:solidFill>
                  <a:schemeClr val="tx1">
                    <a:tint val="75000"/>
                  </a:schemeClr>
                </a:solidFill>
              </a:defRPr>
            </a:lvl1pPr>
          </a:lstStyle>
          <a:p>
            <a:fld id="{A5F472E5-B32E-4BB2-9B8F-C0598A05A461}" type="slidenum">
              <a:rPr lang="fr-FR" smtClean="0"/>
              <a:t>‹N°›</a:t>
            </a:fld>
            <a:endParaRPr lang="fr-FR"/>
          </a:p>
        </p:txBody>
      </p:sp>
    </p:spTree>
    <p:extLst>
      <p:ext uri="{BB962C8B-B14F-4D97-AF65-F5344CB8AC3E}">
        <p14:creationId xmlns:p14="http://schemas.microsoft.com/office/powerpoint/2010/main" val="1768878168"/>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23.xml"/><Relationship Id="rId12" Type="http://schemas.openxmlformats.org/officeDocument/2006/relationships/hyperlink" Target="http://www.gp.stquentin-stvictor.fr/"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5.png"/><Relationship Id="rId5" Type="http://schemas.openxmlformats.org/officeDocument/2006/relationships/tags" Target="../tags/tag6.xml"/><Relationship Id="rId10" Type="http://schemas.openxmlformats.org/officeDocument/2006/relationships/image" Target="../media/image4.emf"/><Relationship Id="rId4" Type="http://schemas.openxmlformats.org/officeDocument/2006/relationships/tags" Target="../tags/tag5.xml"/><Relationship Id="rId9"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8.png"/><Relationship Id="rId3" Type="http://schemas.openxmlformats.org/officeDocument/2006/relationships/tags" Target="../tags/tag10.xml"/><Relationship Id="rId7" Type="http://schemas.openxmlformats.org/officeDocument/2006/relationships/notesSlide" Target="../notesSlides/notesSlide2.xml"/><Relationship Id="rId12" Type="http://schemas.openxmlformats.org/officeDocument/2006/relationships/image" Target="../media/image7.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Layout" Target="../slideLayouts/slideLayout23.xml"/><Relationship Id="rId11" Type="http://schemas.openxmlformats.org/officeDocument/2006/relationships/image" Target="../media/image6.png"/><Relationship Id="rId5" Type="http://schemas.openxmlformats.org/officeDocument/2006/relationships/tags" Target="../tags/tag12.xml"/><Relationship Id="rId10" Type="http://schemas.openxmlformats.org/officeDocument/2006/relationships/image" Target="../media/image5.png"/><Relationship Id="rId4" Type="http://schemas.openxmlformats.org/officeDocument/2006/relationships/tags" Target="../tags/tag11.xml"/><Relationship Id="rId9" Type="http://schemas.openxmlformats.org/officeDocument/2006/relationships/image" Target="../media/image4.emf"/><Relationship Id="rId14" Type="http://schemas.openxmlformats.org/officeDocument/2006/relationships/hyperlink" Target="https://public.enoria.app/pubinsc/event/b72882704888871/open" TargetMode="External"/></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9.jpe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5.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4.emf"/><Relationship Id="rId5" Type="http://schemas.openxmlformats.org/officeDocument/2006/relationships/tags" Target="../tags/tag17.xml"/><Relationship Id="rId15" Type="http://schemas.openxmlformats.org/officeDocument/2006/relationships/image" Target="../media/image10.png"/><Relationship Id="rId10" Type="http://schemas.openxmlformats.org/officeDocument/2006/relationships/oleObject" Target="../embeddings/oleObject3.bin"/><Relationship Id="rId4" Type="http://schemas.openxmlformats.org/officeDocument/2006/relationships/tags" Target="../tags/tag16.xml"/><Relationship Id="rId9" Type="http://schemas.openxmlformats.org/officeDocument/2006/relationships/notesSlide" Target="../notesSlides/notesSlide3.xml"/><Relationship Id="rId14" Type="http://schemas.openxmlformats.org/officeDocument/2006/relationships/hyperlink" Target="https://w.enoria.link/mission-de-noel-2023" TargetMode="Externa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1.png"/><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image" Target="../media/image5.pn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11" Type="http://schemas.openxmlformats.org/officeDocument/2006/relationships/image" Target="../media/image4.emf"/><Relationship Id="rId5" Type="http://schemas.openxmlformats.org/officeDocument/2006/relationships/tags" Target="../tags/tag24.xml"/><Relationship Id="rId15" Type="http://schemas.openxmlformats.org/officeDocument/2006/relationships/hyperlink" Target="http://www.chantiersducardinal.fr/" TargetMode="External"/><Relationship Id="rId10" Type="http://schemas.openxmlformats.org/officeDocument/2006/relationships/oleObject" Target="../embeddings/oleObject4.bin"/><Relationship Id="rId4" Type="http://schemas.openxmlformats.org/officeDocument/2006/relationships/tags" Target="../tags/tag23.xml"/><Relationship Id="rId9" Type="http://schemas.openxmlformats.org/officeDocument/2006/relationships/notesSlide" Target="../notesSlides/notesSlide4.xm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194" name="Objet 1" hidden="1">
            <a:extLst>
              <a:ext uri="{FF2B5EF4-FFF2-40B4-BE49-F238E27FC236}">
                <a16:creationId xmlns:a16="http://schemas.microsoft.com/office/drawing/2014/main" id="{37C2F489-CB2C-E5EC-3D18-5CF85CA4AE34}"/>
              </a:ext>
            </a:extLst>
          </p:cNvPr>
          <p:cNvGraphicFramePr>
            <a:graphicFrameLocks noChangeAspect="1"/>
          </p:cNvGraphicFramePr>
          <p:nvPr>
            <p:custDataLst>
              <p:tags r:id="rId1"/>
            </p:custDataLst>
          </p:nvPr>
        </p:nvGraphicFramePr>
        <p:xfrm>
          <a:off x="36513" y="0"/>
          <a:ext cx="158750" cy="158750"/>
        </p:xfrm>
        <a:graphic>
          <a:graphicData uri="http://schemas.openxmlformats.org/presentationml/2006/ole">
            <mc:AlternateContent xmlns:mc="http://schemas.openxmlformats.org/markup-compatibility/2006">
              <mc:Choice xmlns:v="urn:schemas-microsoft-com:vml" Requires="v">
                <p:oleObj name="think-cell Slide" r:id="rId9" imgW="360" imgH="360" progId="">
                  <p:embed/>
                </p:oleObj>
              </mc:Choice>
              <mc:Fallback>
                <p:oleObj name="think-cell Slide" r:id="rId9" imgW="360" imgH="360" progId="">
                  <p:embed/>
                  <p:pic>
                    <p:nvPicPr>
                      <p:cNvPr id="8194" name="Objet 1" hidden="1">
                        <a:extLst>
                          <a:ext uri="{FF2B5EF4-FFF2-40B4-BE49-F238E27FC236}">
                            <a16:creationId xmlns:a16="http://schemas.microsoft.com/office/drawing/2014/main" id="{37C2F489-CB2C-E5EC-3D18-5CF85CA4AE3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13"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5" name="Organigramme : Alternative 25">
            <a:extLst>
              <a:ext uri="{FF2B5EF4-FFF2-40B4-BE49-F238E27FC236}">
                <a16:creationId xmlns:a16="http://schemas.microsoft.com/office/drawing/2014/main" id="{332633F7-8C7E-0C9B-6611-64E12A34457A}"/>
              </a:ext>
            </a:extLst>
          </p:cNvPr>
          <p:cNvSpPr>
            <a:spLocks noChangeArrowheads="1"/>
          </p:cNvSpPr>
          <p:nvPr>
            <p:custDataLst>
              <p:tags r:id="rId2"/>
            </p:custDataLst>
          </p:nvPr>
        </p:nvSpPr>
        <p:spPr bwMode="auto">
          <a:xfrm>
            <a:off x="3684588" y="6149975"/>
            <a:ext cx="46037" cy="373063"/>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fr-FR" altLang="fr-FR"/>
          </a:p>
        </p:txBody>
      </p:sp>
      <p:pic>
        <p:nvPicPr>
          <p:cNvPr id="8196" name="Image 88" descr="Capture d’écran">
            <a:extLst>
              <a:ext uri="{FF2B5EF4-FFF2-40B4-BE49-F238E27FC236}">
                <a16:creationId xmlns:a16="http://schemas.microsoft.com/office/drawing/2014/main" id="{E6CF1E12-1BCF-7AEE-1BD9-950F4C5D3A58}"/>
              </a:ext>
            </a:extLst>
          </p:cNvPr>
          <p:cNvPicPr>
            <a:picLocks noChangeAspect="1" noChangeArrowheads="1"/>
          </p:cNvPicPr>
          <p:nvPr>
            <p:custDataLst>
              <p:tags r:id="rId3"/>
            </p:custDataLst>
          </p:nvPr>
        </p:nvPicPr>
        <p:blipFill>
          <a:blip r:embed="rId11">
            <a:extLst>
              <a:ext uri="{28A0092B-C50C-407E-A947-70E740481C1C}">
                <a14:useLocalDpi xmlns:a14="http://schemas.microsoft.com/office/drawing/2010/main" val="0"/>
              </a:ext>
            </a:extLst>
          </a:blip>
          <a:srcRect/>
          <a:stretch>
            <a:fillRect/>
          </a:stretch>
        </p:blipFill>
        <p:spPr bwMode="auto">
          <a:xfrm>
            <a:off x="2757488" y="5924550"/>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2002">
            <a:extLst>
              <a:ext uri="{FF2B5EF4-FFF2-40B4-BE49-F238E27FC236}">
                <a16:creationId xmlns:a16="http://schemas.microsoft.com/office/drawing/2014/main" id="{65D7099A-B1D2-60B6-FEFB-A187EEF24541}"/>
              </a:ext>
            </a:extLst>
          </p:cNvPr>
          <p:cNvSpPr>
            <a:spLocks noChangeArrowheads="1"/>
          </p:cNvSpPr>
          <p:nvPr>
            <p:custDataLst>
              <p:tags r:id="rId4"/>
            </p:custDataLst>
          </p:nvPr>
        </p:nvSpPr>
        <p:spPr bwMode="auto">
          <a:xfrm>
            <a:off x="36513" y="682625"/>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8198" name="AutoShape 2" descr="Résultat de recherche d'images pour &quot;scouts europe images&quot;">
            <a:extLst>
              <a:ext uri="{FF2B5EF4-FFF2-40B4-BE49-F238E27FC236}">
                <a16:creationId xmlns:a16="http://schemas.microsoft.com/office/drawing/2014/main" id="{1CDFF4CE-0AAE-2CA8-FA50-CEB6E42D24A8}"/>
              </a:ext>
            </a:extLst>
          </p:cNvPr>
          <p:cNvSpPr>
            <a:spLocks noChangeAspect="1" noChangeArrowheads="1"/>
          </p:cNvSpPr>
          <p:nvPr>
            <p:custDataLst>
              <p:tags r:id="rId5"/>
            </p:custDataLst>
          </p:nvPr>
        </p:nvSpPr>
        <p:spPr bwMode="auto">
          <a:xfrm>
            <a:off x="2570163" y="8604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20" name="Rectangle 19">
            <a:extLst>
              <a:ext uri="{FF2B5EF4-FFF2-40B4-BE49-F238E27FC236}">
                <a16:creationId xmlns:a16="http://schemas.microsoft.com/office/drawing/2014/main" id="{A1A49F89-F4EA-27CD-3816-33EF1597FBE0}"/>
              </a:ext>
            </a:extLst>
          </p:cNvPr>
          <p:cNvSpPr/>
          <p:nvPr>
            <p:custDataLst>
              <p:tags r:id="rId6"/>
            </p:custDataLst>
          </p:nvPr>
        </p:nvSpPr>
        <p:spPr>
          <a:xfrm>
            <a:off x="0" y="6905625"/>
            <a:ext cx="5400675" cy="654050"/>
          </a:xfrm>
          <a:prstGeom prst="rect">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fr-FR" sz="1200" b="1" dirty="0">
                <a:latin typeface="Avenir Next LT Pro Light" panose="020B0304020202020204" pitchFamily="34" charset="0"/>
                <a:cs typeface="Times New Roman" panose="02020603050405020304" pitchFamily="18" charset="0"/>
              </a:rPr>
              <a:t>Groupement paroissial Saint-Quentin – Saint-Victor</a:t>
            </a:r>
            <a:br>
              <a:rPr lang="fr-FR" sz="1200" b="1" dirty="0">
                <a:latin typeface="Avenir Next LT Pro Light" panose="020B0304020202020204" pitchFamily="34" charset="0"/>
                <a:cs typeface="Times New Roman" panose="02020603050405020304" pitchFamily="18" charset="0"/>
              </a:rPr>
            </a:br>
            <a:r>
              <a:rPr lang="fr-FR" sz="1200" u="sng" dirty="0">
                <a:latin typeface="Avenir Next LT Pro Light" panose="020B0304020202020204" pitchFamily="34" charset="0"/>
                <a:cs typeface="Times New Roman" panose="02020603050405020304" pitchFamily="18" charset="0"/>
                <a:hlinkClick r:id="rId12"/>
              </a:rPr>
              <a:t>www.gp.stquentin-stvictor.fr</a:t>
            </a:r>
            <a:endParaRPr lang="fr-FR" sz="1200" u="sng" dirty="0">
              <a:latin typeface="Avenir Next LT Pro Light" panose="020B0304020202020204" pitchFamily="34" charset="0"/>
              <a:cs typeface="Times New Roman" panose="02020603050405020304" pitchFamily="18" charset="0"/>
            </a:endParaRPr>
          </a:p>
          <a:p>
            <a:pPr eaLnBrk="1" fontAlgn="auto" hangingPunct="1">
              <a:spcBef>
                <a:spcPts val="0"/>
              </a:spcBef>
              <a:spcAft>
                <a:spcPts val="0"/>
              </a:spcAft>
              <a:defRPr/>
            </a:pPr>
            <a:r>
              <a:rPr lang="fr-FR" sz="1200" dirty="0">
                <a:latin typeface="Avenir Next LT Pro Light" panose="020B0304020202020204" pitchFamily="34" charset="0"/>
                <a:cs typeface="Times New Roman" panose="02020603050405020304" pitchFamily="18" charset="0"/>
              </a:rPr>
              <a:t>                              09 75 90 80 64   -   </a:t>
            </a:r>
            <a:r>
              <a:rPr lang="fr-FR" sz="1100" dirty="0">
                <a:latin typeface="Avenir Next LT Pro Light" panose="020B0304020202020204" pitchFamily="34" charset="0"/>
                <a:cs typeface="Times New Roman" panose="02020603050405020304" pitchFamily="18" charset="0"/>
              </a:rPr>
              <a:t>secretariat@gpsqsv.fr</a:t>
            </a:r>
            <a:endParaRPr lang="fr-FR" sz="1200" dirty="0">
              <a:latin typeface="Avenir Next LT Pro Light" panose="020B0304020202020204" pitchFamily="34" charset="0"/>
              <a:cs typeface="Times New Roman" panose="02020603050405020304" pitchFamily="18" charset="0"/>
            </a:endParaRPr>
          </a:p>
        </p:txBody>
      </p:sp>
      <p:sp>
        <p:nvSpPr>
          <p:cNvPr id="8202" name="AutoShape 899">
            <a:extLst>
              <a:ext uri="{FF2B5EF4-FFF2-40B4-BE49-F238E27FC236}">
                <a16:creationId xmlns:a16="http://schemas.microsoft.com/office/drawing/2014/main" id="{92CAD600-FF68-C083-27D1-A9F2AB969682}"/>
              </a:ext>
            </a:extLst>
          </p:cNvPr>
          <p:cNvSpPr>
            <a:spLocks noChangeAspect="1" noChangeArrowheads="1"/>
          </p:cNvSpPr>
          <p:nvPr/>
        </p:nvSpPr>
        <p:spPr bwMode="auto">
          <a:xfrm>
            <a:off x="2022475" y="3200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0" name="Rectangle 9">
            <a:extLst>
              <a:ext uri="{FF2B5EF4-FFF2-40B4-BE49-F238E27FC236}">
                <a16:creationId xmlns:a16="http://schemas.microsoft.com/office/drawing/2014/main" id="{5080D0D5-E12E-CCB0-7E82-B3C5DE749C36}"/>
              </a:ext>
            </a:extLst>
          </p:cNvPr>
          <p:cNvSpPr/>
          <p:nvPr/>
        </p:nvSpPr>
        <p:spPr>
          <a:xfrm>
            <a:off x="2876" y="792829"/>
            <a:ext cx="5400675" cy="25809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La parole de la semaine</a:t>
            </a:r>
          </a:p>
        </p:txBody>
      </p:sp>
      <p:sp>
        <p:nvSpPr>
          <p:cNvPr id="12" name="ZoneTexte 11">
            <a:extLst>
              <a:ext uri="{FF2B5EF4-FFF2-40B4-BE49-F238E27FC236}">
                <a16:creationId xmlns:a16="http://schemas.microsoft.com/office/drawing/2014/main" id="{5464953B-1DE6-9A02-7CC3-D7ED8C4BE736}"/>
              </a:ext>
            </a:extLst>
          </p:cNvPr>
          <p:cNvSpPr txBox="1"/>
          <p:nvPr/>
        </p:nvSpPr>
        <p:spPr>
          <a:xfrm>
            <a:off x="1070293" y="1672519"/>
            <a:ext cx="5297804" cy="253916"/>
          </a:xfrm>
          <a:prstGeom prst="rect">
            <a:avLst/>
          </a:prstGeom>
          <a:noFill/>
        </p:spPr>
        <p:txBody>
          <a:bodyPr wrap="square">
            <a:spAutoFit/>
          </a:bodyPr>
          <a:lstStyle/>
          <a:p>
            <a:r>
              <a:rPr lang="fr-FR" sz="1050" i="1" dirty="0">
                <a:solidFill>
                  <a:schemeClr val="accent1">
                    <a:lumMod val="50000"/>
                  </a:schemeClr>
                </a:solidFill>
                <a:latin typeface="Avenir Next LT Pro Light" panose="020B0304020202020204" pitchFamily="34" charset="0"/>
                <a:cs typeface="Times New Roman" panose="02020603050405020304" pitchFamily="18" charset="0"/>
              </a:rPr>
              <a:t>Extrait de Histoire d'une âme, Ste Thérèse de Lisieux</a:t>
            </a:r>
          </a:p>
        </p:txBody>
      </p:sp>
      <p:sp>
        <p:nvSpPr>
          <p:cNvPr id="3" name="ZoneTexte 2">
            <a:extLst>
              <a:ext uri="{FF2B5EF4-FFF2-40B4-BE49-F238E27FC236}">
                <a16:creationId xmlns:a16="http://schemas.microsoft.com/office/drawing/2014/main" id="{8F52C93F-1B90-2A26-E0D6-7FC1435895AE}"/>
              </a:ext>
            </a:extLst>
          </p:cNvPr>
          <p:cNvSpPr txBox="1"/>
          <p:nvPr/>
        </p:nvSpPr>
        <p:spPr>
          <a:xfrm>
            <a:off x="404813" y="1118521"/>
            <a:ext cx="4330699" cy="553998"/>
          </a:xfrm>
          <a:prstGeom prst="rect">
            <a:avLst/>
          </a:prstGeom>
          <a:noFill/>
        </p:spPr>
        <p:txBody>
          <a:bodyPr wrap="square">
            <a:spAutoFit/>
          </a:bodyPr>
          <a:lstStyle/>
          <a:p>
            <a:pPr marL="269875" algn="just">
              <a:spcAft>
                <a:spcPts val="450"/>
              </a:spcAft>
            </a:pPr>
            <a:r>
              <a:rPr lang="fr-FR" sz="1000" dirty="0">
                <a:solidFill>
                  <a:srgbClr val="002060"/>
                </a:solidFill>
                <a:latin typeface="Avenir Next LT Pro Light" panose="020B0304020202020204" pitchFamily="34" charset="0"/>
                <a:ea typeface="Calibri" panose="020F0502020204030204" pitchFamily="34" charset="0"/>
              </a:rPr>
              <a:t>« Je sens toujours la même confiance audacieuse de devenir une grande Sainte, car je ne compte pas sur mes mérites, n’en ayant aucun, mais j’espère en Celui qui est la Vertu, la Sainteté même.  »</a:t>
            </a:r>
          </a:p>
        </p:txBody>
      </p:sp>
      <p:sp>
        <p:nvSpPr>
          <p:cNvPr id="4" name="Rectangle 3">
            <a:extLst>
              <a:ext uri="{FF2B5EF4-FFF2-40B4-BE49-F238E27FC236}">
                <a16:creationId xmlns:a16="http://schemas.microsoft.com/office/drawing/2014/main" id="{77ED9898-57F3-68C9-9DD1-0B323A0AD0BF}"/>
              </a:ext>
            </a:extLst>
          </p:cNvPr>
          <p:cNvSpPr/>
          <p:nvPr/>
        </p:nvSpPr>
        <p:spPr>
          <a:xfrm>
            <a:off x="104459" y="6465345"/>
            <a:ext cx="2003099" cy="407804"/>
          </a:xfrm>
          <a:prstGeom prst="rect">
            <a:avLst/>
          </a:prstGeom>
        </p:spPr>
        <p:txBody>
          <a:bodyPr wrap="square">
            <a:spAutoFit/>
          </a:bodyPr>
          <a:lstStyle/>
          <a:p>
            <a:r>
              <a:rPr lang="fr-FR" sz="1050" b="1" dirty="0">
                <a:solidFill>
                  <a:schemeClr val="tx1">
                    <a:lumMod val="65000"/>
                    <a:lumOff val="35000"/>
                  </a:schemeClr>
                </a:solidFill>
                <a:latin typeface="Avenir Next LT Pro Light" panose="020B0304020202020204" pitchFamily="34" charset="0"/>
                <a:cs typeface="Times New Roman" panose="02020603050405020304" pitchFamily="18" charset="0"/>
              </a:rPr>
              <a:t>Père Hugues JEANSON,</a:t>
            </a:r>
            <a:br>
              <a:rPr lang="fr-FR" sz="1050" b="1" dirty="0">
                <a:solidFill>
                  <a:schemeClr val="tx1">
                    <a:lumMod val="65000"/>
                    <a:lumOff val="35000"/>
                  </a:schemeClr>
                </a:solidFill>
                <a:latin typeface="Avenir Next LT Pro Light" panose="020B0304020202020204" pitchFamily="34" charset="0"/>
                <a:cs typeface="Times New Roman" panose="02020603050405020304" pitchFamily="18" charset="0"/>
              </a:rPr>
            </a:br>
            <a:r>
              <a:rPr lang="fr-FR" sz="1000" b="1" i="1" dirty="0">
                <a:solidFill>
                  <a:schemeClr val="tx1">
                    <a:lumMod val="65000"/>
                    <a:lumOff val="35000"/>
                  </a:schemeClr>
                </a:solidFill>
                <a:latin typeface="Avenir Next LT Pro Light" panose="020B0304020202020204" pitchFamily="34" charset="0"/>
                <a:cs typeface="Times New Roman" panose="02020603050405020304" pitchFamily="18" charset="0"/>
              </a:rPr>
              <a:t>Curé</a:t>
            </a:r>
            <a:endParaRPr lang="fr-FR" sz="1000" i="1" dirty="0">
              <a:solidFill>
                <a:schemeClr val="tx1">
                  <a:lumMod val="65000"/>
                  <a:lumOff val="35000"/>
                </a:schemeClr>
              </a:solidFill>
              <a:latin typeface="Avenir Next LT Pro Light" panose="020B030402020202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AD687DE7-D606-8EF8-97B4-2BDFD35A820D}"/>
              </a:ext>
            </a:extLst>
          </p:cNvPr>
          <p:cNvSpPr txBox="1"/>
          <p:nvPr/>
        </p:nvSpPr>
        <p:spPr>
          <a:xfrm>
            <a:off x="128588" y="2051050"/>
            <a:ext cx="5114924" cy="4416594"/>
          </a:xfrm>
          <a:prstGeom prst="rect">
            <a:avLst/>
          </a:prstGeom>
          <a:noFill/>
        </p:spPr>
        <p:txBody>
          <a:bodyPr wrap="square">
            <a:spAutoFit/>
          </a:bodyPr>
          <a:lstStyle/>
          <a:p>
            <a:r>
              <a:rPr lang="fr-FR" sz="1100" dirty="0">
                <a:solidFill>
                  <a:schemeClr val="tx1">
                    <a:lumMod val="75000"/>
                    <a:lumOff val="25000"/>
                  </a:schemeClr>
                </a:solidFill>
                <a:effectLst/>
                <a:latin typeface="Avenir Next LT Pro Light" panose="020B0304020202020204" pitchFamily="34" charset="0"/>
                <a:ea typeface="Calibri" panose="020F0502020204030204" pitchFamily="34" charset="0"/>
              </a:rPr>
              <a:t>				</a:t>
            </a:r>
            <a:r>
              <a:rPr lang="fr-FR" sz="1400" b="1" dirty="0">
                <a:solidFill>
                  <a:schemeClr val="tx1">
                    <a:lumMod val="75000"/>
                    <a:lumOff val="25000"/>
                  </a:schemeClr>
                </a:solidFill>
                <a:effectLst/>
                <a:latin typeface="Avenir Next LT Pro Light" panose="020B0304020202020204" pitchFamily="34" charset="0"/>
                <a:ea typeface="Calibri" panose="020F0502020204030204" pitchFamily="34" charset="0"/>
              </a:rPr>
              <a:t>« Veillez » </a:t>
            </a:r>
          </a:p>
          <a:p>
            <a:endParaRPr lang="fr-FR" sz="1400" b="1" dirty="0">
              <a:solidFill>
                <a:schemeClr val="tx1">
                  <a:lumMod val="75000"/>
                  <a:lumOff val="25000"/>
                </a:schemeClr>
              </a:solidFill>
              <a:effectLst/>
              <a:latin typeface="Avenir Next LT Pro Light" panose="020B0304020202020204" pitchFamily="34" charset="0"/>
              <a:ea typeface="Calibri" panose="020F0502020204030204" pitchFamily="34" charset="0"/>
            </a:endParaRPr>
          </a:p>
          <a:p>
            <a:pPr algn="just"/>
            <a:r>
              <a:rPr lang="fr-FR" sz="1100" dirty="0">
                <a:solidFill>
                  <a:schemeClr val="tx1">
                    <a:lumMod val="75000"/>
                    <a:lumOff val="25000"/>
                  </a:schemeClr>
                </a:solidFill>
                <a:effectLst/>
                <a:latin typeface="Avenir Next LT Pro Light" panose="020B0304020202020204" pitchFamily="34" charset="0"/>
                <a:ea typeface="Calibri" panose="020F0502020204030204" pitchFamily="34" charset="0"/>
              </a:rPr>
              <a:t>Durant le temps de l’Avent, le Seigneur nous appelle à veiller. Le veilleur attend éveillé dans la nuit la venue de son Seigneur et maitre. Son cœur est inquiet, dans l’attente de celui que son cœur aime. Car celui-ci est absent mais le disciple-veilleur sait que, certainement, il arrivera ! L’Eglise nous appelle à garder notre cœur éveillé dans l’attente de la venue de Jésus. Elle nous invite à raviver notre désir du Ciel, à raviver notre désir de la vie avec Dieu, la vie éternelle.</a:t>
            </a:r>
          </a:p>
          <a:p>
            <a:pPr algn="just"/>
            <a:r>
              <a:rPr lang="fr-FR" sz="1100" dirty="0">
                <a:solidFill>
                  <a:schemeClr val="tx1">
                    <a:lumMod val="75000"/>
                    <a:lumOff val="25000"/>
                  </a:schemeClr>
                </a:solidFill>
                <a:effectLst/>
                <a:latin typeface="Avenir Next LT Pro Light" panose="020B0304020202020204" pitchFamily="34" charset="0"/>
                <a:ea typeface="Calibri" panose="020F0502020204030204" pitchFamily="34" charset="0"/>
              </a:rPr>
              <a:t>Remarquez que le temps de l’Avent correspond aux jours les plus courts de l’année. La nuit est plus longue que le jour. Cette période de l’année nous rappelle que notre monde est « plongé » dans les ténèbres. Les ténèbres ne sont pas d’abord effrayantes (</a:t>
            </a:r>
            <a:r>
              <a:rPr lang="fr-FR" sz="1100" dirty="0">
                <a:solidFill>
                  <a:schemeClr val="tx1">
                    <a:lumMod val="75000"/>
                    <a:lumOff val="25000"/>
                  </a:schemeClr>
                </a:solidFill>
                <a:latin typeface="Avenir Next LT Pro Light" panose="020B0304020202020204" pitchFamily="34" charset="0"/>
                <a:ea typeface="Calibri" panose="020F0502020204030204" pitchFamily="34" charset="0"/>
              </a:rPr>
              <a:t>elles </a:t>
            </a:r>
            <a:r>
              <a:rPr lang="fr-FR" sz="1100" dirty="0">
                <a:solidFill>
                  <a:schemeClr val="tx1">
                    <a:lumMod val="75000"/>
                    <a:lumOff val="25000"/>
                  </a:schemeClr>
                </a:solidFill>
                <a:effectLst/>
                <a:latin typeface="Avenir Next LT Pro Light" panose="020B0304020202020204" pitchFamily="34" charset="0"/>
                <a:ea typeface="Calibri" panose="020F0502020204030204" pitchFamily="34" charset="0"/>
              </a:rPr>
              <a:t>peuvent l’être !), </a:t>
            </a:r>
            <a:r>
              <a:rPr lang="fr-FR" sz="1100" dirty="0">
                <a:solidFill>
                  <a:schemeClr val="tx1">
                    <a:lumMod val="75000"/>
                    <a:lumOff val="25000"/>
                  </a:schemeClr>
                </a:solidFill>
                <a:latin typeface="Avenir Next LT Pro Light" panose="020B0304020202020204" pitchFamily="34" charset="0"/>
                <a:ea typeface="Calibri" panose="020F0502020204030204" pitchFamily="34" charset="0"/>
              </a:rPr>
              <a:t>elles</a:t>
            </a:r>
            <a:r>
              <a:rPr lang="fr-FR" sz="1100" dirty="0">
                <a:solidFill>
                  <a:schemeClr val="tx1">
                    <a:lumMod val="75000"/>
                    <a:lumOff val="25000"/>
                  </a:schemeClr>
                </a:solidFill>
                <a:effectLst/>
                <a:latin typeface="Avenir Next LT Pro Light" panose="020B0304020202020204" pitchFamily="34" charset="0"/>
                <a:ea typeface="Calibri" panose="020F0502020204030204" pitchFamily="34" charset="0"/>
              </a:rPr>
              <a:t> sont assoupissantes ! Or nous vivons dans un monde « de ténèbres », un monde qui nous endort. Nous sommes petit à petit conduits à relativiser le mal, à ne plus le voir, voire à le confondre avec le bien. A ne plus nous en inquiéter. Qui s’inquiète encore des tragédies humaines causées par la guerre en Ukraine, des conséquences dramatiques des prochaines lois de bioéthiques, ou des bouleversements désastreux dues au dérèglement climatique ? Qui s’inquiète de l’indifférence religieuse de nos contemporains et de leur rejet explicite du Christ parfois ? Ou encore, qui s’inquiète de l’état de son âme par manque de prière et absence de choix courageux ?</a:t>
            </a:r>
          </a:p>
          <a:p>
            <a:pPr algn="just"/>
            <a:r>
              <a:rPr lang="fr-FR" sz="1100" dirty="0">
                <a:solidFill>
                  <a:schemeClr val="tx1">
                    <a:lumMod val="75000"/>
                    <a:lumOff val="25000"/>
                  </a:schemeClr>
                </a:solidFill>
                <a:effectLst/>
                <a:latin typeface="Avenir Next LT Pro Light" panose="020B0304020202020204" pitchFamily="34" charset="0"/>
                <a:ea typeface="Calibri" panose="020F0502020204030204" pitchFamily="34" charset="0"/>
              </a:rPr>
              <a:t>Gardons notre cœur inquiet et demandons au Seigneur, lui qui est « notre paix », de venir nous emplir de sa présence. Nous ne serons pas déçus, car Il vient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194" name="Objet 1" hidden="1">
            <a:extLst>
              <a:ext uri="{FF2B5EF4-FFF2-40B4-BE49-F238E27FC236}">
                <a16:creationId xmlns:a16="http://schemas.microsoft.com/office/drawing/2014/main" id="{37C2F489-CB2C-E5EC-3D18-5CF85CA4AE34}"/>
              </a:ext>
            </a:extLst>
          </p:cNvPr>
          <p:cNvGraphicFramePr>
            <a:graphicFrameLocks noChangeAspect="1"/>
          </p:cNvGraphicFramePr>
          <p:nvPr>
            <p:custDataLst>
              <p:tags r:id="rId1"/>
            </p:custDataLst>
          </p:nvPr>
        </p:nvGraphicFramePr>
        <p:xfrm>
          <a:off x="36513" y="0"/>
          <a:ext cx="158750" cy="158750"/>
        </p:xfrm>
        <a:graphic>
          <a:graphicData uri="http://schemas.openxmlformats.org/presentationml/2006/ole">
            <mc:AlternateContent xmlns:mc="http://schemas.openxmlformats.org/markup-compatibility/2006">
              <mc:Choice xmlns:v="urn:schemas-microsoft-com:vml" Requires="v">
                <p:oleObj name="think-cell Slide" r:id="rId8" imgW="360" imgH="360" progId="">
                  <p:embed/>
                </p:oleObj>
              </mc:Choice>
              <mc:Fallback>
                <p:oleObj name="think-cell Slide" r:id="rId8" imgW="360" imgH="360" progId="">
                  <p:embed/>
                  <p:pic>
                    <p:nvPicPr>
                      <p:cNvPr id="8194" name="Objet 1" hidden="1">
                        <a:extLst>
                          <a:ext uri="{FF2B5EF4-FFF2-40B4-BE49-F238E27FC236}">
                            <a16:creationId xmlns:a16="http://schemas.microsoft.com/office/drawing/2014/main" id="{37C2F489-CB2C-E5EC-3D18-5CF85CA4AE3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13"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5" name="Organigramme : Alternative 25">
            <a:extLst>
              <a:ext uri="{FF2B5EF4-FFF2-40B4-BE49-F238E27FC236}">
                <a16:creationId xmlns:a16="http://schemas.microsoft.com/office/drawing/2014/main" id="{332633F7-8C7E-0C9B-6611-64E12A34457A}"/>
              </a:ext>
            </a:extLst>
          </p:cNvPr>
          <p:cNvSpPr>
            <a:spLocks noChangeArrowheads="1"/>
          </p:cNvSpPr>
          <p:nvPr>
            <p:custDataLst>
              <p:tags r:id="rId2"/>
            </p:custDataLst>
          </p:nvPr>
        </p:nvSpPr>
        <p:spPr bwMode="auto">
          <a:xfrm>
            <a:off x="3655202" y="6116154"/>
            <a:ext cx="46037" cy="373063"/>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fr-FR" altLang="fr-FR"/>
          </a:p>
        </p:txBody>
      </p:sp>
      <p:pic>
        <p:nvPicPr>
          <p:cNvPr id="8196" name="Image 88" descr="Capture d’écran">
            <a:extLst>
              <a:ext uri="{FF2B5EF4-FFF2-40B4-BE49-F238E27FC236}">
                <a16:creationId xmlns:a16="http://schemas.microsoft.com/office/drawing/2014/main" id="{E6CF1E12-1BCF-7AEE-1BD9-950F4C5D3A58}"/>
              </a:ext>
            </a:extLst>
          </p:cNvPr>
          <p:cNvPicPr>
            <a:picLocks noChangeAspect="1" noChangeArrowheads="1"/>
          </p:cNvPicPr>
          <p:nvPr>
            <p:custDataLst>
              <p:tags r:id="rId3"/>
            </p:custDataLst>
          </p:nvPr>
        </p:nvPicPr>
        <p:blipFill>
          <a:blip r:embed="rId10">
            <a:extLst>
              <a:ext uri="{28A0092B-C50C-407E-A947-70E740481C1C}">
                <a14:useLocalDpi xmlns:a14="http://schemas.microsoft.com/office/drawing/2010/main" val="0"/>
              </a:ext>
            </a:extLst>
          </a:blip>
          <a:srcRect/>
          <a:stretch>
            <a:fillRect/>
          </a:stretch>
        </p:blipFill>
        <p:spPr bwMode="auto">
          <a:xfrm>
            <a:off x="2757488" y="5924550"/>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2002">
            <a:extLst>
              <a:ext uri="{FF2B5EF4-FFF2-40B4-BE49-F238E27FC236}">
                <a16:creationId xmlns:a16="http://schemas.microsoft.com/office/drawing/2014/main" id="{65D7099A-B1D2-60B6-FEFB-A187EEF24541}"/>
              </a:ext>
            </a:extLst>
          </p:cNvPr>
          <p:cNvSpPr>
            <a:spLocks noChangeArrowheads="1"/>
          </p:cNvSpPr>
          <p:nvPr>
            <p:custDataLst>
              <p:tags r:id="rId4"/>
            </p:custDataLst>
          </p:nvPr>
        </p:nvSpPr>
        <p:spPr bwMode="auto">
          <a:xfrm>
            <a:off x="36513" y="682625"/>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8198" name="AutoShape 2" descr="Résultat de recherche d'images pour &quot;scouts europe images&quot;">
            <a:extLst>
              <a:ext uri="{FF2B5EF4-FFF2-40B4-BE49-F238E27FC236}">
                <a16:creationId xmlns:a16="http://schemas.microsoft.com/office/drawing/2014/main" id="{1CDFF4CE-0AAE-2CA8-FA50-CEB6E42D24A8}"/>
              </a:ext>
            </a:extLst>
          </p:cNvPr>
          <p:cNvSpPr>
            <a:spLocks noChangeAspect="1" noChangeArrowheads="1"/>
          </p:cNvSpPr>
          <p:nvPr>
            <p:custDataLst>
              <p:tags r:id="rId5"/>
            </p:custDataLst>
          </p:nvPr>
        </p:nvSpPr>
        <p:spPr bwMode="auto">
          <a:xfrm>
            <a:off x="2570163" y="860425"/>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9" name="AutoShape 2">
            <a:extLst>
              <a:ext uri="{FF2B5EF4-FFF2-40B4-BE49-F238E27FC236}">
                <a16:creationId xmlns:a16="http://schemas.microsoft.com/office/drawing/2014/main" id="{BA2E0E1C-AD11-2C50-1D63-E1F266B1E9DC}"/>
              </a:ext>
            </a:extLst>
          </p:cNvPr>
          <p:cNvSpPr>
            <a:spLocks noChangeAspect="1" noChangeArrowheads="1"/>
          </p:cNvSpPr>
          <p:nvPr/>
        </p:nvSpPr>
        <p:spPr bwMode="auto">
          <a:xfrm>
            <a:off x="2547938" y="3627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cxnSp>
        <p:nvCxnSpPr>
          <p:cNvPr id="1061" name="Connecteur droit avec flèche 1060">
            <a:extLst>
              <a:ext uri="{FF2B5EF4-FFF2-40B4-BE49-F238E27FC236}">
                <a16:creationId xmlns:a16="http://schemas.microsoft.com/office/drawing/2014/main" id="{8B8F08A0-30E4-81EC-40FC-351E52D904A6}"/>
              </a:ext>
            </a:extLst>
          </p:cNvPr>
          <p:cNvCxnSpPr/>
          <p:nvPr/>
        </p:nvCxnSpPr>
        <p:spPr>
          <a:xfrm>
            <a:off x="-3703320" y="1965325"/>
            <a:ext cx="914400" cy="914400"/>
          </a:xfrm>
          <a:prstGeom prst="straightConnector1">
            <a:avLst/>
          </a:prstGeom>
          <a:ln>
            <a:noFill/>
            <a:tailEnd type="triangle"/>
          </a:ln>
        </p:spPr>
        <p:style>
          <a:lnRef idx="1">
            <a:schemeClr val="accent1"/>
          </a:lnRef>
          <a:fillRef idx="0">
            <a:schemeClr val="accent1"/>
          </a:fillRef>
          <a:effectRef idx="0">
            <a:schemeClr val="accent1"/>
          </a:effectRef>
          <a:fontRef idx="minor">
            <a:schemeClr val="tx1"/>
          </a:fontRef>
        </p:style>
      </p:cxnSp>
      <p:sp>
        <p:nvSpPr>
          <p:cNvPr id="33" name="AutoShape 4">
            <a:extLst>
              <a:ext uri="{FF2B5EF4-FFF2-40B4-BE49-F238E27FC236}">
                <a16:creationId xmlns:a16="http://schemas.microsoft.com/office/drawing/2014/main" id="{96595C15-2942-E240-4670-AA59BED2A93D}"/>
              </a:ext>
            </a:extLst>
          </p:cNvPr>
          <p:cNvSpPr>
            <a:spLocks noChangeAspect="1" noChangeArrowheads="1"/>
          </p:cNvSpPr>
          <p:nvPr/>
        </p:nvSpPr>
        <p:spPr bwMode="auto">
          <a:xfrm>
            <a:off x="4291419" y="3632486"/>
            <a:ext cx="80738" cy="8073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4" name="AutoShape 6">
            <a:extLst>
              <a:ext uri="{FF2B5EF4-FFF2-40B4-BE49-F238E27FC236}">
                <a16:creationId xmlns:a16="http://schemas.microsoft.com/office/drawing/2014/main" id="{36DB98B7-7377-08DB-123E-31009161B8C0}"/>
              </a:ext>
            </a:extLst>
          </p:cNvPr>
          <p:cNvSpPr>
            <a:spLocks noChangeAspect="1" noChangeArrowheads="1"/>
          </p:cNvSpPr>
          <p:nvPr/>
        </p:nvSpPr>
        <p:spPr bwMode="auto">
          <a:xfrm>
            <a:off x="2852738" y="39322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Rectangle 5">
            <a:extLst>
              <a:ext uri="{FF2B5EF4-FFF2-40B4-BE49-F238E27FC236}">
                <a16:creationId xmlns:a16="http://schemas.microsoft.com/office/drawing/2014/main" id="{C9BC263D-8AD5-C668-5910-067E94D6C6A1}"/>
              </a:ext>
            </a:extLst>
          </p:cNvPr>
          <p:cNvSpPr/>
          <p:nvPr/>
        </p:nvSpPr>
        <p:spPr>
          <a:xfrm>
            <a:off x="-1" y="795113"/>
            <a:ext cx="5400675" cy="25809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L’info de la semaine </a:t>
            </a:r>
          </a:p>
        </p:txBody>
      </p:sp>
      <p:sp>
        <p:nvSpPr>
          <p:cNvPr id="8" name="AutoShape 2">
            <a:extLst>
              <a:ext uri="{FF2B5EF4-FFF2-40B4-BE49-F238E27FC236}">
                <a16:creationId xmlns:a16="http://schemas.microsoft.com/office/drawing/2014/main" id="{FE5025D8-3E67-FC8E-A4B0-4CA42B6566B8}"/>
              </a:ext>
            </a:extLst>
          </p:cNvPr>
          <p:cNvSpPr>
            <a:spLocks noChangeAspect="1" noChangeArrowheads="1"/>
          </p:cNvSpPr>
          <p:nvPr/>
        </p:nvSpPr>
        <p:spPr bwMode="auto">
          <a:xfrm>
            <a:off x="2700338" y="37798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Rectangle 6">
            <a:extLst>
              <a:ext uri="{FF2B5EF4-FFF2-40B4-BE49-F238E27FC236}">
                <a16:creationId xmlns:a16="http://schemas.microsoft.com/office/drawing/2014/main" id="{5E34A671-ECB4-D67C-AEBC-C5208318E76C}"/>
              </a:ext>
            </a:extLst>
          </p:cNvPr>
          <p:cNvSpPr/>
          <p:nvPr/>
        </p:nvSpPr>
        <p:spPr>
          <a:xfrm>
            <a:off x="1191734" y="1204209"/>
            <a:ext cx="3017204" cy="502400"/>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cap="all" dirty="0">
                <a:latin typeface="Avenir Next LT Pro Light" panose="020B0304020202020204" pitchFamily="34" charset="0"/>
                <a:cs typeface="Times New Roman" panose="02020603050405020304" pitchFamily="18" charset="0"/>
              </a:rPr>
              <a:t>Élections du conseil pastoral </a:t>
            </a:r>
          </a:p>
          <a:p>
            <a:pPr algn="ctr"/>
            <a:r>
              <a:rPr lang="fr-FR" sz="1200" b="1" cap="all" dirty="0">
                <a:latin typeface="Avenir Next LT Pro Light" panose="020B0304020202020204" pitchFamily="34" charset="0"/>
                <a:cs typeface="Times New Roman" panose="02020603050405020304" pitchFamily="18" charset="0"/>
              </a:rPr>
              <a:t>les 9  et 10 décembre</a:t>
            </a:r>
          </a:p>
        </p:txBody>
      </p:sp>
      <p:sp>
        <p:nvSpPr>
          <p:cNvPr id="14" name="Rectangle 13">
            <a:extLst>
              <a:ext uri="{FF2B5EF4-FFF2-40B4-BE49-F238E27FC236}">
                <a16:creationId xmlns:a16="http://schemas.microsoft.com/office/drawing/2014/main" id="{1A26B6EE-2059-D3D4-A488-769B64410A93}"/>
              </a:ext>
            </a:extLst>
          </p:cNvPr>
          <p:cNvSpPr/>
          <p:nvPr/>
        </p:nvSpPr>
        <p:spPr>
          <a:xfrm>
            <a:off x="-2" y="2021739"/>
            <a:ext cx="5400675" cy="1908215"/>
          </a:xfrm>
          <a:prstGeom prst="rect">
            <a:avLst/>
          </a:prstGeom>
          <a:ln>
            <a:noFill/>
          </a:ln>
        </p:spPr>
        <p:txBody>
          <a:bodyPr wrap="square">
            <a:spAutoFit/>
          </a:bodyPr>
          <a:lstStyle/>
          <a:p>
            <a:pPr marL="171450" lvl="0" indent="-171450" algn="just">
              <a:buFont typeface="Wingdings" panose="05000000000000000000" pitchFamily="2" charset="2"/>
              <a:buChar char="ü"/>
            </a:pPr>
            <a:r>
              <a:rPr lang="fr-FR" sz="1200" b="1" dirty="0">
                <a:solidFill>
                  <a:srgbClr val="0070C0"/>
                </a:solidFill>
                <a:latin typeface="Avenir Next LT Pro Light" panose="020B0304020202020204" pitchFamily="34" charset="0"/>
                <a:cs typeface="Times New Roman" panose="02020603050405020304" pitchFamily="18" charset="0"/>
              </a:rPr>
              <a:t>Les 2 et 3 décembre </a:t>
            </a:r>
            <a:r>
              <a:rPr lang="fr-FR" sz="1200" dirty="0">
                <a:solidFill>
                  <a:srgbClr val="0070C0"/>
                </a:solidFill>
                <a:latin typeface="Avenir Next LT Pro Light" panose="020B0304020202020204" pitchFamily="34" charset="0"/>
                <a:cs typeface="Times New Roman" panose="02020603050405020304" pitchFamily="18" charset="0"/>
              </a:rPr>
              <a:t>: </a:t>
            </a:r>
          </a:p>
          <a:p>
            <a:pPr lvl="0" algn="just"/>
            <a:r>
              <a:rPr lang="fr-FR" sz="1200" dirty="0">
                <a:solidFill>
                  <a:srgbClr val="0070C0"/>
                </a:solidFill>
                <a:latin typeface="Avenir Next LT Pro Light" panose="020B0304020202020204" pitchFamily="34" charset="0"/>
                <a:cs typeface="Times New Roman" panose="02020603050405020304" pitchFamily="18" charset="0"/>
              </a:rPr>
              <a:t>     La liste des candidats sera affichée et distribuée au cours des messes </a:t>
            </a:r>
          </a:p>
          <a:p>
            <a:pPr marL="171450" lvl="0" indent="-171450" algn="just">
              <a:buFont typeface="Wingdings" panose="05000000000000000000" pitchFamily="2" charset="2"/>
              <a:buChar char="ü"/>
            </a:pPr>
            <a:r>
              <a:rPr lang="fr-FR" altLang="fr-FR" sz="1200" b="1" dirty="0">
                <a:solidFill>
                  <a:srgbClr val="0070C0"/>
                </a:solidFill>
                <a:latin typeface="Avenir Next LT Pro Light" panose="020B0304020202020204" pitchFamily="34" charset="0"/>
                <a:ea typeface="Calibri" panose="020F0502020204030204" pitchFamily="34" charset="0"/>
                <a:cs typeface="Times New Roman" panose="02020603050405020304" pitchFamily="18" charset="0"/>
              </a:rPr>
              <a:t>Les 9 et 10 décembre </a:t>
            </a:r>
            <a:r>
              <a:rPr lang="fr-FR" altLang="fr-FR" sz="1200" dirty="0">
                <a:solidFill>
                  <a:srgbClr val="0070C0"/>
                </a:solidFill>
                <a:latin typeface="Avenir Next LT Pro Light" panose="020B0304020202020204" pitchFamily="34" charset="0"/>
                <a:ea typeface="Calibri" panose="020F0502020204030204" pitchFamily="34" charset="0"/>
                <a:cs typeface="Times New Roman" panose="02020603050405020304" pitchFamily="18" charset="0"/>
              </a:rPr>
              <a:t>: week-end des élections.</a:t>
            </a:r>
          </a:p>
          <a:p>
            <a:pPr lvl="0" algn="just"/>
            <a:r>
              <a:rPr lang="fr-FR" altLang="fr-FR" sz="1200" dirty="0">
                <a:solidFill>
                  <a:srgbClr val="0070C0"/>
                </a:solidFill>
                <a:latin typeface="Avenir Next LT Pro Light" panose="020B0304020202020204" pitchFamily="34" charset="0"/>
                <a:ea typeface="Calibri" panose="020F0502020204030204" pitchFamily="34" charset="0"/>
                <a:cs typeface="Times New Roman" panose="02020603050405020304" pitchFamily="18" charset="0"/>
              </a:rPr>
              <a:t>    C</a:t>
            </a:r>
            <a:r>
              <a:rPr kumimoji="0" lang="fr-FR" altLang="fr-FR" sz="1200" b="0" u="none" strike="noStrike" cap="none" normalizeH="0" baseline="0" dirty="0">
                <a:ln>
                  <a:noFill/>
                </a:ln>
                <a:solidFill>
                  <a:srgbClr val="0070C0"/>
                </a:solidFill>
                <a:effectLst/>
                <a:latin typeface="Avenir Next LT Pro Light" panose="020B0304020202020204" pitchFamily="34" charset="0"/>
                <a:ea typeface="Calibri" panose="020F0502020204030204" pitchFamily="34" charset="0"/>
                <a:cs typeface="Times New Roman" panose="02020603050405020304" pitchFamily="18" charset="0"/>
              </a:rPr>
              <a:t>haque électeur aura à choisir</a:t>
            </a:r>
            <a:r>
              <a:rPr lang="fr-FR" altLang="fr-FR" sz="1200" dirty="0">
                <a:solidFill>
                  <a:srgbClr val="0070C0"/>
                </a:solidFill>
                <a:latin typeface="Avenir Next LT Pro Light" panose="020B0304020202020204" pitchFamily="34" charset="0"/>
                <a:ea typeface="Calibri" panose="020F0502020204030204" pitchFamily="34" charset="0"/>
                <a:cs typeface="Times New Roman" panose="02020603050405020304" pitchFamily="18" charset="0"/>
              </a:rPr>
              <a:t> 1 à 5</a:t>
            </a:r>
            <a:r>
              <a:rPr kumimoji="0" lang="fr-FR" altLang="fr-FR" sz="1200" b="0" u="none" strike="noStrike" cap="none" normalizeH="0" baseline="0" dirty="0">
                <a:ln>
                  <a:noFill/>
                </a:ln>
                <a:solidFill>
                  <a:srgbClr val="0070C0"/>
                </a:solidFill>
                <a:effectLst/>
                <a:latin typeface="Avenir Next LT Pro Light" panose="020B0304020202020204" pitchFamily="34" charset="0"/>
                <a:ea typeface="Calibri" panose="020F0502020204030204" pitchFamily="34" charset="0"/>
                <a:cs typeface="Times New Roman" panose="02020603050405020304" pitchFamily="18" charset="0"/>
              </a:rPr>
              <a:t> noms (</a:t>
            </a:r>
            <a:r>
              <a:rPr lang="fr-FR" altLang="fr-FR" sz="1200" dirty="0">
                <a:solidFill>
                  <a:srgbClr val="0070C1"/>
                </a:solidFill>
                <a:latin typeface="Avenir Next LT Pro Light" panose="020B0304020202020204" pitchFamily="34" charset="0"/>
                <a:ea typeface="Calibri" panose="020F0502020204030204" pitchFamily="34" charset="0"/>
                <a:cs typeface="Times New Roman" panose="02020603050405020304" pitchFamily="18" charset="0"/>
              </a:rPr>
              <a:t>s</a:t>
            </a:r>
            <a:r>
              <a:rPr kumimoji="0" lang="fr-FR" altLang="fr-FR" sz="1200" b="0" u="none" strike="noStrike" cap="none" normalizeH="0" baseline="0" dirty="0">
                <a:ln>
                  <a:noFill/>
                </a:ln>
                <a:solidFill>
                  <a:srgbClr val="0070C1"/>
                </a:solidFill>
                <a:effectLst/>
                <a:latin typeface="Avenir Next LT Pro Light" panose="020B0304020202020204" pitchFamily="34" charset="0"/>
                <a:ea typeface="Calibri" panose="020F0502020204030204" pitchFamily="34" charset="0"/>
                <a:cs typeface="Times New Roman" panose="02020603050405020304" pitchFamily="18" charset="0"/>
              </a:rPr>
              <a:t>ero</a:t>
            </a:r>
            <a:r>
              <a:rPr lang="fr-FR" altLang="fr-FR" sz="1200" dirty="0">
                <a:solidFill>
                  <a:srgbClr val="0070C1"/>
                </a:solidFill>
                <a:latin typeface="Avenir Next LT Pro Light" panose="020B0304020202020204" pitchFamily="34" charset="0"/>
                <a:ea typeface="Calibri" panose="020F0502020204030204" pitchFamily="34" charset="0"/>
                <a:cs typeface="Times New Roman" panose="02020603050405020304" pitchFamily="18" charset="0"/>
              </a:rPr>
              <a:t>nt</a:t>
            </a:r>
            <a:r>
              <a:rPr kumimoji="0" lang="fr-FR" altLang="fr-FR" sz="1200" b="0" u="none" strike="noStrike" cap="none" normalizeH="0" baseline="0" dirty="0">
                <a:ln>
                  <a:noFill/>
                </a:ln>
                <a:solidFill>
                  <a:srgbClr val="0070C1"/>
                </a:solidFill>
                <a:effectLst/>
                <a:latin typeface="Avenir Next LT Pro Light" panose="020B0304020202020204" pitchFamily="34" charset="0"/>
                <a:ea typeface="Calibri" panose="020F0502020204030204" pitchFamily="34" charset="0"/>
                <a:cs typeface="Times New Roman" panose="02020603050405020304" pitchFamily="18" charset="0"/>
              </a:rPr>
              <a:t> invalidés les bulletins                comportant plus de 5 noms, ou tout autre nom que ceux figurant sur la liste officielle des candidats.</a:t>
            </a:r>
            <a:endParaRPr kumimoji="0" lang="fr-FR" altLang="fr-FR" sz="1200" b="0" u="none" strike="noStrike" cap="none" normalizeH="0" baseline="0" dirty="0">
              <a:ln>
                <a:noFill/>
              </a:ln>
              <a:solidFill>
                <a:schemeClr val="tx1"/>
              </a:solidFill>
              <a:effectLst/>
              <a:latin typeface="Avenir Next LT Pro Light" panose="020B0304020202020204" pitchFamily="34" charset="0"/>
            </a:endParaRPr>
          </a:p>
          <a:p>
            <a:pPr marL="171450" marR="0" lvl="0" indent="-1714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fr-FR" altLang="fr-FR" sz="1200" b="1" i="0" strike="noStrike" cap="none" normalizeH="0" baseline="0" dirty="0">
                <a:ln>
                  <a:noFill/>
                </a:ln>
                <a:solidFill>
                  <a:srgbClr val="0070C0"/>
                </a:solidFill>
                <a:effectLst/>
                <a:latin typeface="Avenir Next LT Pro Light" panose="020B0304020202020204" pitchFamily="34" charset="0"/>
                <a:ea typeface="Calibri" panose="020F0502020204030204" pitchFamily="34" charset="0"/>
                <a:cs typeface="Times New Roman" panose="02020603050405020304" pitchFamily="18" charset="0"/>
              </a:rPr>
              <a:t>Pour les procurations</a:t>
            </a:r>
            <a:r>
              <a:rPr kumimoji="0" lang="fr-FR" altLang="fr-FR" sz="1200" b="0" i="0" strike="noStrike" cap="none" normalizeH="0" baseline="0" dirty="0">
                <a:ln>
                  <a:noFill/>
                </a:ln>
                <a:solidFill>
                  <a:srgbClr val="0070C0"/>
                </a:solidFill>
                <a:effectLst/>
                <a:latin typeface="Avenir Next LT Pro Light" panose="020B0304020202020204" pitchFamily="34" charset="0"/>
                <a:ea typeface="Calibri" panose="020F0502020204030204" pitchFamily="34" charset="0"/>
                <a:cs typeface="Times New Roman" panose="02020603050405020304" pitchFamily="18" charset="0"/>
              </a:rPr>
              <a:t> </a:t>
            </a:r>
            <a:r>
              <a:rPr kumimoji="0" lang="fr-FR" altLang="fr-FR" sz="1200" b="0" i="0" u="none" strike="noStrike" cap="none" normalizeH="0" baseline="0" dirty="0">
                <a:ln>
                  <a:noFill/>
                </a:ln>
                <a:solidFill>
                  <a:srgbClr val="0070C0"/>
                </a:solidFill>
                <a:effectLst/>
                <a:latin typeface="Avenir Next LT Pro Light" panose="020B0304020202020204" pitchFamily="34" charset="0"/>
                <a:ea typeface="Calibri" panose="020F0502020204030204" pitchFamily="34" charset="0"/>
                <a:cs typeface="Times New Roman" panose="02020603050405020304" pitchFamily="18" charset="0"/>
              </a:rPr>
              <a:t>: </a:t>
            </a:r>
            <a:r>
              <a:rPr kumimoji="0" lang="fr-FR" altLang="fr-FR" sz="1200" b="0" i="0" u="none" strike="noStrike" cap="none" normalizeH="0" baseline="0" dirty="0">
                <a:ln>
                  <a:noFill/>
                </a:ln>
                <a:solidFill>
                  <a:srgbClr val="0070C1"/>
                </a:solidFill>
                <a:effectLst/>
                <a:latin typeface="Avenir Next LT Pro Light" panose="020B0304020202020204" pitchFamily="34" charset="0"/>
                <a:ea typeface="Calibri" panose="020F0502020204030204" pitchFamily="34" charset="0"/>
                <a:cs typeface="Times New Roman" panose="02020603050405020304" pitchFamily="18" charset="0"/>
              </a:rPr>
              <a:t>Les personnes absentes ce jour-là peuvent déposer leur bulletin au secrétariat dans la semaine qui précède le week-end du vote</a:t>
            </a:r>
            <a:r>
              <a:rPr lang="fr-FR" altLang="fr-FR" sz="1200" dirty="0">
                <a:solidFill>
                  <a:srgbClr val="0070C1"/>
                </a:solidFill>
                <a:latin typeface="Avenir Next LT Pro Light" panose="020B0304020202020204" pitchFamily="34" charset="0"/>
                <a:ea typeface="Calibri" panose="020F0502020204030204" pitchFamily="34" charset="0"/>
                <a:cs typeface="Times New Roman" panose="02020603050405020304" pitchFamily="18" charset="0"/>
              </a:rPr>
              <a:t> ou venir aux permanences d’accueil à SQ et à SV.</a:t>
            </a:r>
            <a:endParaRPr kumimoji="0" lang="fr-FR" altLang="fr-FR" sz="1200" b="0" i="0" u="none" strike="noStrike" cap="none" normalizeH="0" baseline="0" dirty="0">
              <a:ln>
                <a:noFill/>
              </a:ln>
              <a:solidFill>
                <a:schemeClr val="tx1"/>
              </a:solidFill>
              <a:effectLst/>
              <a:latin typeface="Avenir Next LT Pro Light" panose="020B0304020202020204" pitchFamily="34" charset="0"/>
            </a:endParaRPr>
          </a:p>
          <a:p>
            <a:pPr marL="171450" lvl="0" indent="-171450" algn="just">
              <a:buFont typeface="Wingdings" panose="05000000000000000000" pitchFamily="2" charset="2"/>
              <a:buChar char="ü"/>
            </a:pPr>
            <a:endParaRPr lang="fr-FR" sz="1000" dirty="0">
              <a:solidFill>
                <a:srgbClr val="002060"/>
              </a:solidFill>
              <a:highlight>
                <a:srgbClr val="FFFF00"/>
              </a:highlight>
              <a:latin typeface="Avenir Next LT Pro Light" panose="020B0304020202020204" pitchFamily="34" charset="0"/>
              <a:cs typeface="Times New Roman" panose="02020603050405020304" pitchFamily="18" charset="0"/>
            </a:endParaRPr>
          </a:p>
        </p:txBody>
      </p:sp>
      <p:pic>
        <p:nvPicPr>
          <p:cNvPr id="15" name="Image 14">
            <a:extLst>
              <a:ext uri="{FF2B5EF4-FFF2-40B4-BE49-F238E27FC236}">
                <a16:creationId xmlns:a16="http://schemas.microsoft.com/office/drawing/2014/main" id="{75D91031-292A-EBC8-76B8-613A52E433B5}"/>
              </a:ext>
            </a:extLst>
          </p:cNvPr>
          <p:cNvPicPr>
            <a:picLocks noChangeAspect="1"/>
          </p:cNvPicPr>
          <p:nvPr/>
        </p:nvPicPr>
        <p:blipFill>
          <a:blip r:embed="rId11"/>
          <a:stretch>
            <a:fillRect/>
          </a:stretch>
        </p:blipFill>
        <p:spPr>
          <a:xfrm>
            <a:off x="338614" y="1109432"/>
            <a:ext cx="946467" cy="691954"/>
          </a:xfrm>
          <a:prstGeom prst="rect">
            <a:avLst/>
          </a:prstGeom>
        </p:spPr>
      </p:pic>
      <p:sp>
        <p:nvSpPr>
          <p:cNvPr id="16" name="Rectangle 1">
            <a:extLst>
              <a:ext uri="{FF2B5EF4-FFF2-40B4-BE49-F238E27FC236}">
                <a16:creationId xmlns:a16="http://schemas.microsoft.com/office/drawing/2014/main" id="{581785CC-2C6B-C57C-E76D-07E5D53E7068}"/>
              </a:ext>
            </a:extLst>
          </p:cNvPr>
          <p:cNvSpPr>
            <a:spLocks noChangeArrowheads="1"/>
          </p:cNvSpPr>
          <p:nvPr/>
        </p:nvSpPr>
        <p:spPr bwMode="auto">
          <a:xfrm>
            <a:off x="-5006339" y="2764860"/>
            <a:ext cx="62281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70C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id="{D8A873B1-7F95-0187-A626-2B1FF9971228}"/>
              </a:ext>
            </a:extLst>
          </p:cNvPr>
          <p:cNvSpPr/>
          <p:nvPr/>
        </p:nvSpPr>
        <p:spPr>
          <a:xfrm>
            <a:off x="-13278" y="4170360"/>
            <a:ext cx="5400675" cy="25809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A venir en paroisse</a:t>
            </a:r>
          </a:p>
        </p:txBody>
      </p:sp>
      <p:pic>
        <p:nvPicPr>
          <p:cNvPr id="4" name="Image 3">
            <a:extLst>
              <a:ext uri="{FF2B5EF4-FFF2-40B4-BE49-F238E27FC236}">
                <a16:creationId xmlns:a16="http://schemas.microsoft.com/office/drawing/2014/main" id="{63D5BFCE-12A3-F14E-0CD6-2ED989EE9460}"/>
              </a:ext>
            </a:extLst>
          </p:cNvPr>
          <p:cNvPicPr>
            <a:picLocks noChangeAspect="1"/>
          </p:cNvPicPr>
          <p:nvPr/>
        </p:nvPicPr>
        <p:blipFill rotWithShape="1">
          <a:blip r:embed="rId12"/>
          <a:srcRect t="-1" r="53387" b="-4350"/>
          <a:stretch/>
        </p:blipFill>
        <p:spPr>
          <a:xfrm>
            <a:off x="93154" y="4691955"/>
            <a:ext cx="903548" cy="1155857"/>
          </a:xfrm>
          <a:prstGeom prst="rect">
            <a:avLst/>
          </a:prstGeom>
        </p:spPr>
      </p:pic>
      <p:sp>
        <p:nvSpPr>
          <p:cNvPr id="5" name="ZoneTexte 4">
            <a:extLst>
              <a:ext uri="{FF2B5EF4-FFF2-40B4-BE49-F238E27FC236}">
                <a16:creationId xmlns:a16="http://schemas.microsoft.com/office/drawing/2014/main" id="{80E6B68B-1E29-3CCA-62EC-CF0132F50E1B}"/>
              </a:ext>
            </a:extLst>
          </p:cNvPr>
          <p:cNvSpPr txBox="1"/>
          <p:nvPr/>
        </p:nvSpPr>
        <p:spPr>
          <a:xfrm>
            <a:off x="742441" y="3774155"/>
            <a:ext cx="4091015" cy="2923877"/>
          </a:xfrm>
          <a:prstGeom prst="rect">
            <a:avLst/>
          </a:prstGeom>
          <a:noFill/>
        </p:spPr>
        <p:txBody>
          <a:bodyPr wrap="square">
            <a:spAutoFit/>
          </a:bodyPr>
          <a:lstStyle/>
          <a:p>
            <a:pPr algn="ctr"/>
            <a:endParaRPr lang="fr-FR" sz="1100" b="1" cap="all" dirty="0">
              <a:solidFill>
                <a:schemeClr val="accent2">
                  <a:lumMod val="50000"/>
                </a:schemeClr>
              </a:solidFill>
              <a:effectLst/>
              <a:latin typeface="Amasis MT Pro Light" panose="02040304050005020304" pitchFamily="18" charset="0"/>
              <a:ea typeface="Calibri" panose="020F0502020204030204" pitchFamily="34" charset="0"/>
              <a:cs typeface="Times New Roman" panose="02020603050405020304" pitchFamily="18" charset="0"/>
            </a:endParaRPr>
          </a:p>
          <a:p>
            <a:pPr marL="171450" indent="-171450" algn="ctr">
              <a:buFont typeface="Wingdings" panose="05000000000000000000" pitchFamily="2" charset="2"/>
              <a:buChar char="v"/>
            </a:pPr>
            <a:endParaRPr lang="fr-FR" sz="1100" b="1" cap="all" dirty="0">
              <a:solidFill>
                <a:schemeClr val="accent2">
                  <a:lumMod val="50000"/>
                </a:schemeClr>
              </a:solidFill>
              <a:effectLst/>
              <a:latin typeface="Amasis MT Pro Light" panose="02040304050005020304" pitchFamily="18" charset="0"/>
              <a:ea typeface="Calibri" panose="020F0502020204030204" pitchFamily="34" charset="0"/>
              <a:cs typeface="Times New Roman" panose="02020603050405020304" pitchFamily="18" charset="0"/>
            </a:endParaRPr>
          </a:p>
          <a:p>
            <a:pPr marL="171450" indent="-171450" algn="ctr">
              <a:buFont typeface="Wingdings" panose="05000000000000000000" pitchFamily="2" charset="2"/>
              <a:buChar char="v"/>
            </a:pPr>
            <a:endParaRPr lang="fr-FR" sz="1100" b="1" cap="all" dirty="0">
              <a:solidFill>
                <a:schemeClr val="accent2">
                  <a:lumMod val="50000"/>
                </a:schemeClr>
              </a:solidFill>
              <a:latin typeface="Amasis MT Pro Light" panose="02040304050005020304" pitchFamily="18" charset="0"/>
              <a:ea typeface="Calibri" panose="020F0502020204030204" pitchFamily="34" charset="0"/>
              <a:cs typeface="Times New Roman" panose="02020603050405020304" pitchFamily="18" charset="0"/>
            </a:endParaRPr>
          </a:p>
          <a:p>
            <a:pPr marL="171450" indent="-171450" algn="ctr">
              <a:buFont typeface="Wingdings" panose="05000000000000000000" pitchFamily="2" charset="2"/>
              <a:buChar char="v"/>
            </a:pPr>
            <a:endParaRPr lang="fr-FR" sz="1100" b="1" cap="all" dirty="0">
              <a:solidFill>
                <a:schemeClr val="accent2">
                  <a:lumMod val="50000"/>
                </a:schemeClr>
              </a:solidFill>
              <a:effectLst/>
              <a:latin typeface="Amasis MT Pro Light" panose="02040304050005020304" pitchFamily="18" charset="0"/>
              <a:ea typeface="Calibri" panose="020F0502020204030204" pitchFamily="34" charset="0"/>
              <a:cs typeface="Times New Roman" panose="02020603050405020304" pitchFamily="18" charset="0"/>
            </a:endParaRPr>
          </a:p>
          <a:p>
            <a:pPr marL="171450" indent="-171450" algn="ctr">
              <a:buFont typeface="Wingdings" panose="05000000000000000000" pitchFamily="2" charset="2"/>
              <a:buChar char="v"/>
            </a:pPr>
            <a:endParaRPr lang="fr-FR" sz="1200" b="1" cap="all" dirty="0">
              <a:solidFill>
                <a:schemeClr val="accent2">
                  <a:lumMod val="50000"/>
                </a:schemeClr>
              </a:solidFill>
              <a:latin typeface="Amasis MT Pro Light" panose="02040304050005020304" pitchFamily="18" charset="0"/>
              <a:ea typeface="Calibri" panose="020F0502020204030204" pitchFamily="34" charset="0"/>
              <a:cs typeface="Times New Roman" panose="02020603050405020304" pitchFamily="18" charset="0"/>
            </a:endParaRPr>
          </a:p>
          <a:p>
            <a:pPr algn="ctr"/>
            <a:r>
              <a:rPr lang="fr-FR" sz="1400" b="1" cap="all" dirty="0">
                <a:solidFill>
                  <a:schemeClr val="accent2">
                    <a:lumMod val="50000"/>
                  </a:schemeClr>
                </a:solidFill>
                <a:effectLst/>
                <a:latin typeface="Avenir Next LT Pro Light" panose="020B0304020202020204" pitchFamily="34" charset="0"/>
                <a:ea typeface="Calibri" panose="020F0502020204030204" pitchFamily="34" charset="0"/>
                <a:cs typeface="Times New Roman" panose="02020603050405020304" pitchFamily="18" charset="0"/>
              </a:rPr>
              <a:t>Soirée de </a:t>
            </a:r>
            <a:r>
              <a:rPr lang="fr-FR" sz="1400" b="1" cap="all"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lancement </a:t>
            </a:r>
          </a:p>
          <a:p>
            <a:pPr algn="ctr"/>
            <a:r>
              <a:rPr lang="fr-FR" sz="1400" b="1" cap="all"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des fraternités Sainte Thérèse</a:t>
            </a:r>
          </a:p>
          <a:p>
            <a:pPr algn="ctr"/>
            <a:r>
              <a:rPr lang="fr-FR" sz="1600" i="1" dirty="0">
                <a:solidFill>
                  <a:schemeClr val="accent2">
                    <a:lumMod val="50000"/>
                  </a:schemeClr>
                </a:solidFill>
                <a:effectLst/>
                <a:latin typeface="Avenir Next LT Pro Light" panose="020B0304020202020204" pitchFamily="34" charset="0"/>
                <a:ea typeface="Calibri" panose="020F0502020204030204" pitchFamily="34" charset="0"/>
                <a:cs typeface="Times New Roman" panose="02020603050405020304" pitchFamily="18" charset="0"/>
              </a:rPr>
              <a:t>(lecture </a:t>
            </a:r>
            <a:r>
              <a:rPr lang="fr-FR" sz="1600" i="1"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méditative d’Histoire d’une âme)</a:t>
            </a:r>
          </a:p>
          <a:p>
            <a:pPr algn="ctr"/>
            <a:r>
              <a:rPr lang="fr-FR" sz="1400" b="1" cap="all" dirty="0">
                <a:solidFill>
                  <a:schemeClr val="accent2">
                    <a:lumMod val="50000"/>
                  </a:schemeClr>
                </a:solidFill>
                <a:effectLst/>
                <a:latin typeface="Avenir Next LT Pro Light" panose="020B0304020202020204" pitchFamily="34" charset="0"/>
                <a:ea typeface="Calibri" panose="020F0502020204030204" pitchFamily="34" charset="0"/>
                <a:cs typeface="Times New Roman" panose="02020603050405020304" pitchFamily="18" charset="0"/>
              </a:rPr>
              <a:t>Mardi 5 décembre à 20h30 au CAP</a:t>
            </a:r>
          </a:p>
          <a:p>
            <a:pPr algn="ctr"/>
            <a:r>
              <a:rPr lang="fr-FR" sz="1400" b="1" dirty="0">
                <a:solidFill>
                  <a:schemeClr val="accent2">
                    <a:lumMod val="50000"/>
                  </a:schemeClr>
                </a:solidFill>
                <a:latin typeface="Avenir Next LT Pro Light" panose="020B0304020202020204" pitchFamily="34" charset="0"/>
                <a:cs typeface="Times New Roman" panose="02020603050405020304" pitchFamily="18" charset="0"/>
              </a:rPr>
              <a:t>Tous les 15 jours, un soir au choix  </a:t>
            </a:r>
          </a:p>
          <a:p>
            <a:pPr algn="ctr"/>
            <a:r>
              <a:rPr lang="fr-FR" sz="1200" dirty="0">
                <a:solidFill>
                  <a:schemeClr val="accent2">
                    <a:lumMod val="50000"/>
                  </a:schemeClr>
                </a:solidFill>
                <a:latin typeface="Amasis MT Pro Light" panose="02040304050005020304" pitchFamily="18" charset="0"/>
                <a:ea typeface="Calibri" panose="020F0502020204030204" pitchFamily="34" charset="0"/>
                <a:cs typeface="Times New Roman" panose="02020603050405020304" pitchFamily="18" charset="0"/>
              </a:rPr>
              <a:t> </a:t>
            </a:r>
            <a:endParaRPr lang="fr-FR" sz="1100" b="1" cap="all" dirty="0">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fr-FR" sz="1100" b="1" cap="all" dirty="0">
                <a:solidFill>
                  <a:schemeClr val="tx1">
                    <a:lumMod val="65000"/>
                    <a:lumOff val="3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fr-FR" sz="1100" b="1" cap="all"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fr-FR" sz="1100" b="1" cap="all"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                          </a:t>
            </a:r>
          </a:p>
          <a:p>
            <a:r>
              <a:rPr lang="fr-FR" sz="1100" b="1" cap="all"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					ou</a:t>
            </a:r>
          </a:p>
          <a:p>
            <a:endParaRPr lang="fr-FR" sz="1100" b="1" cap="all"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endParaRPr>
          </a:p>
          <a:p>
            <a:r>
              <a:rPr lang="fr-FR" sz="1100" b="1" cap="all"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               </a:t>
            </a:r>
            <a:endParaRPr lang="fr-FR" sz="1100" b="1"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endParaRPr>
          </a:p>
        </p:txBody>
      </p:sp>
      <p:pic>
        <p:nvPicPr>
          <p:cNvPr id="10" name="Image 9">
            <a:extLst>
              <a:ext uri="{FF2B5EF4-FFF2-40B4-BE49-F238E27FC236}">
                <a16:creationId xmlns:a16="http://schemas.microsoft.com/office/drawing/2014/main" id="{1214CE91-8A67-73CB-A5A2-0BA64381FCFE}"/>
              </a:ext>
            </a:extLst>
          </p:cNvPr>
          <p:cNvPicPr>
            <a:picLocks noChangeAspect="1"/>
          </p:cNvPicPr>
          <p:nvPr/>
        </p:nvPicPr>
        <p:blipFill>
          <a:blip r:embed="rId13"/>
          <a:stretch>
            <a:fillRect/>
          </a:stretch>
        </p:blipFill>
        <p:spPr>
          <a:xfrm>
            <a:off x="4390808" y="5687175"/>
            <a:ext cx="922599" cy="922599"/>
          </a:xfrm>
          <a:prstGeom prst="rect">
            <a:avLst/>
          </a:prstGeom>
        </p:spPr>
      </p:pic>
      <p:sp>
        <p:nvSpPr>
          <p:cNvPr id="11" name="ZoneTexte 10">
            <a:extLst>
              <a:ext uri="{FF2B5EF4-FFF2-40B4-BE49-F238E27FC236}">
                <a16:creationId xmlns:a16="http://schemas.microsoft.com/office/drawing/2014/main" id="{EBFC192A-D3D0-8796-2F39-3F1B5B85E17A}"/>
              </a:ext>
            </a:extLst>
          </p:cNvPr>
          <p:cNvSpPr txBox="1"/>
          <p:nvPr/>
        </p:nvSpPr>
        <p:spPr>
          <a:xfrm>
            <a:off x="1638038" y="6047689"/>
            <a:ext cx="1327595" cy="307777"/>
          </a:xfrm>
          <a:prstGeom prst="rect">
            <a:avLst/>
          </a:prstGeom>
          <a:noFill/>
        </p:spPr>
        <p:txBody>
          <a:bodyPr wrap="square">
            <a:spAutoFit/>
          </a:bodyPr>
          <a:lstStyle/>
          <a:p>
            <a:r>
              <a:rPr lang="fr-FR" sz="1400" b="1" dirty="0">
                <a:solidFill>
                  <a:schemeClr val="accent2">
                    <a:lumMod val="50000"/>
                  </a:schemeClr>
                </a:solidFill>
                <a:latin typeface="Avenir Next LT Pro Light" panose="020B0304020202020204" pitchFamily="34" charset="0"/>
                <a:hlinkClick r:id="rId14">
                  <a:extLst>
                    <a:ext uri="{A12FA001-AC4F-418D-AE19-62706E023703}">
                      <ahyp:hlinkClr xmlns:ahyp="http://schemas.microsoft.com/office/drawing/2018/hyperlinkcolor" val="tx"/>
                    </a:ext>
                  </a:extLst>
                </a:hlinkClick>
              </a:rPr>
              <a:t>Inscription ici</a:t>
            </a:r>
            <a:endParaRPr lang="fr-FR" sz="1400" b="1" dirty="0">
              <a:solidFill>
                <a:schemeClr val="accent2">
                  <a:lumMod val="50000"/>
                </a:schemeClr>
              </a:solidFill>
              <a:latin typeface="Avenir Next LT Pro Light" panose="020B0304020202020204" pitchFamily="34" charset="0"/>
            </a:endParaRPr>
          </a:p>
        </p:txBody>
      </p:sp>
      <p:cxnSp>
        <p:nvCxnSpPr>
          <p:cNvPr id="12" name="Connecteur droit avec flèche 11">
            <a:extLst>
              <a:ext uri="{FF2B5EF4-FFF2-40B4-BE49-F238E27FC236}">
                <a16:creationId xmlns:a16="http://schemas.microsoft.com/office/drawing/2014/main" id="{1F2B86E2-4BDA-6B63-BCBA-3C5101F1C1D4}"/>
              </a:ext>
            </a:extLst>
          </p:cNvPr>
          <p:cNvCxnSpPr>
            <a:cxnSpLocks/>
          </p:cNvCxnSpPr>
          <p:nvPr/>
        </p:nvCxnSpPr>
        <p:spPr>
          <a:xfrm flipV="1">
            <a:off x="3927188" y="6055877"/>
            <a:ext cx="245447" cy="212418"/>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314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341" name="Objet 1" hidden="1">
            <a:extLst>
              <a:ext uri="{FF2B5EF4-FFF2-40B4-BE49-F238E27FC236}">
                <a16:creationId xmlns:a16="http://schemas.microsoft.com/office/drawing/2014/main" id="{B6D9307E-332C-DE0D-C22E-BA9DAB88091E}"/>
              </a:ext>
            </a:extLst>
          </p:cNvPr>
          <p:cNvGraphicFramePr>
            <a:graphicFrameLocks noChangeAspect="1"/>
          </p:cNvGraphicFramePr>
          <p:nvPr>
            <p:custDataLst>
              <p:tags r:id="rId1"/>
            </p:custDataLst>
          </p:nvPr>
        </p:nvGraphicFramePr>
        <p:xfrm>
          <a:off x="36513" y="0"/>
          <a:ext cx="158750" cy="158750"/>
        </p:xfrm>
        <a:graphic>
          <a:graphicData uri="http://schemas.openxmlformats.org/presentationml/2006/ole">
            <mc:AlternateContent xmlns:mc="http://schemas.openxmlformats.org/markup-compatibility/2006">
              <mc:Choice xmlns:v="urn:schemas-microsoft-com:vml" Requires="v">
                <p:oleObj name="think-cell Slide" r:id="rId10" imgW="360" imgH="360" progId="">
                  <p:embed/>
                </p:oleObj>
              </mc:Choice>
              <mc:Fallback>
                <p:oleObj name="think-cell Slide" r:id="rId10" imgW="360" imgH="360" progId="">
                  <p:embed/>
                  <p:pic>
                    <p:nvPicPr>
                      <p:cNvPr id="14341" name="Objet 1" hidden="1">
                        <a:extLst>
                          <a:ext uri="{FF2B5EF4-FFF2-40B4-BE49-F238E27FC236}">
                            <a16:creationId xmlns:a16="http://schemas.microsoft.com/office/drawing/2014/main" id="{B6D9307E-332C-DE0D-C22E-BA9DAB8809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13"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2" name="Organigramme : Alternative 25">
            <a:extLst>
              <a:ext uri="{FF2B5EF4-FFF2-40B4-BE49-F238E27FC236}">
                <a16:creationId xmlns:a16="http://schemas.microsoft.com/office/drawing/2014/main" id="{0B036920-AF57-9FFE-23EF-0E5472ADBEE9}"/>
              </a:ext>
            </a:extLst>
          </p:cNvPr>
          <p:cNvSpPr>
            <a:spLocks noChangeArrowheads="1"/>
          </p:cNvSpPr>
          <p:nvPr>
            <p:custDataLst>
              <p:tags r:id="rId2"/>
            </p:custDataLst>
          </p:nvPr>
        </p:nvSpPr>
        <p:spPr bwMode="auto">
          <a:xfrm>
            <a:off x="3643313" y="6303963"/>
            <a:ext cx="44450" cy="373062"/>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fr-FR" altLang="fr-FR"/>
          </a:p>
        </p:txBody>
      </p:sp>
      <p:sp>
        <p:nvSpPr>
          <p:cNvPr id="14343" name="Organigramme : Alternative 25">
            <a:extLst>
              <a:ext uri="{FF2B5EF4-FFF2-40B4-BE49-F238E27FC236}">
                <a16:creationId xmlns:a16="http://schemas.microsoft.com/office/drawing/2014/main" id="{6CDF966D-AB2B-F659-C6E4-1F61DD86D5C7}"/>
              </a:ext>
            </a:extLst>
          </p:cNvPr>
          <p:cNvSpPr>
            <a:spLocks noChangeArrowheads="1"/>
          </p:cNvSpPr>
          <p:nvPr>
            <p:custDataLst>
              <p:tags r:id="rId3"/>
            </p:custDataLst>
          </p:nvPr>
        </p:nvSpPr>
        <p:spPr bwMode="auto">
          <a:xfrm>
            <a:off x="-2325688" y="5703888"/>
            <a:ext cx="460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pic>
        <p:nvPicPr>
          <p:cNvPr id="14344" name="Image 88" descr="Capture d’écran">
            <a:extLst>
              <a:ext uri="{FF2B5EF4-FFF2-40B4-BE49-F238E27FC236}">
                <a16:creationId xmlns:a16="http://schemas.microsoft.com/office/drawing/2014/main" id="{69B37825-9385-EEBA-668B-13519F4B45A2}"/>
              </a:ext>
            </a:extLst>
          </p:cNvPr>
          <p:cNvPicPr>
            <a:picLocks noChangeAspect="1" noChangeArrowheads="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2757488" y="5964238"/>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Rectangle 2002">
            <a:extLst>
              <a:ext uri="{FF2B5EF4-FFF2-40B4-BE49-F238E27FC236}">
                <a16:creationId xmlns:a16="http://schemas.microsoft.com/office/drawing/2014/main" id="{51E764AD-9383-7B48-DFC1-2414936B7B12}"/>
              </a:ext>
            </a:extLst>
          </p:cNvPr>
          <p:cNvSpPr>
            <a:spLocks noChangeArrowheads="1"/>
          </p:cNvSpPr>
          <p:nvPr>
            <p:custDataLst>
              <p:tags r:id="rId5"/>
            </p:custDataLst>
          </p:nvPr>
        </p:nvSpPr>
        <p:spPr bwMode="auto">
          <a:xfrm>
            <a:off x="36513" y="682625"/>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46" name="Rectangle 3926">
            <a:extLst>
              <a:ext uri="{FF2B5EF4-FFF2-40B4-BE49-F238E27FC236}">
                <a16:creationId xmlns:a16="http://schemas.microsoft.com/office/drawing/2014/main" id="{A6D169A0-2B68-265D-6CEC-FB2C910D6402}"/>
              </a:ext>
            </a:extLst>
          </p:cNvPr>
          <p:cNvSpPr>
            <a:spLocks noChangeArrowheads="1"/>
          </p:cNvSpPr>
          <p:nvPr>
            <p:custDataLst>
              <p:tags r:id="rId6"/>
            </p:custDataLst>
          </p:nvPr>
        </p:nvSpPr>
        <p:spPr bwMode="auto">
          <a:xfrm>
            <a:off x="0" y="0"/>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47" name="Rectangle 129">
            <a:extLst>
              <a:ext uri="{FF2B5EF4-FFF2-40B4-BE49-F238E27FC236}">
                <a16:creationId xmlns:a16="http://schemas.microsoft.com/office/drawing/2014/main" id="{EBF87551-CCFC-BB09-B351-CAC96E6FB159}"/>
              </a:ext>
            </a:extLst>
          </p:cNvPr>
          <p:cNvSpPr>
            <a:spLocks noChangeArrowheads="1"/>
          </p:cNvSpPr>
          <p:nvPr>
            <p:custDataLst>
              <p:tags r:id="rId7"/>
            </p:custDataLst>
          </p:nvPr>
        </p:nvSpPr>
        <p:spPr bwMode="auto">
          <a:xfrm>
            <a:off x="114300" y="-20638"/>
            <a:ext cx="5400675"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48" name="Rectangle 14">
            <a:extLst>
              <a:ext uri="{FF2B5EF4-FFF2-40B4-BE49-F238E27FC236}">
                <a16:creationId xmlns:a16="http://schemas.microsoft.com/office/drawing/2014/main" id="{9772E902-A3AE-8502-FF2D-7C3259149315}"/>
              </a:ext>
            </a:extLst>
          </p:cNvPr>
          <p:cNvSpPr>
            <a:spLocks noChangeArrowheads="1"/>
          </p:cNvSpPr>
          <p:nvPr/>
        </p:nvSpPr>
        <p:spPr bwMode="auto">
          <a:xfrm>
            <a:off x="-496888" y="-1358900"/>
            <a:ext cx="54006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66" name="AutoShape 2" descr="Faire un don à AFC de Saint Quentin en Yvelines">
            <a:extLst>
              <a:ext uri="{FF2B5EF4-FFF2-40B4-BE49-F238E27FC236}">
                <a16:creationId xmlns:a16="http://schemas.microsoft.com/office/drawing/2014/main" id="{379B992D-F738-F87F-EF82-4CC20B49D1FD}"/>
              </a:ext>
            </a:extLst>
          </p:cNvPr>
          <p:cNvSpPr>
            <a:spLocks noChangeAspect="1" noChangeArrowheads="1"/>
          </p:cNvSpPr>
          <p:nvPr/>
        </p:nvSpPr>
        <p:spPr bwMode="auto">
          <a:xfrm>
            <a:off x="2547938" y="3585873"/>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31" name="AutoShape 2">
            <a:extLst>
              <a:ext uri="{FF2B5EF4-FFF2-40B4-BE49-F238E27FC236}">
                <a16:creationId xmlns:a16="http://schemas.microsoft.com/office/drawing/2014/main" id="{2E0044B3-58B6-17FA-50E9-C77DAF797AD0}"/>
              </a:ext>
            </a:extLst>
          </p:cNvPr>
          <p:cNvSpPr>
            <a:spLocks noChangeAspect="1" noChangeArrowheads="1"/>
          </p:cNvSpPr>
          <p:nvPr/>
        </p:nvSpPr>
        <p:spPr bwMode="auto">
          <a:xfrm>
            <a:off x="2547938" y="36274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Rectangle 5">
            <a:extLst>
              <a:ext uri="{FF2B5EF4-FFF2-40B4-BE49-F238E27FC236}">
                <a16:creationId xmlns:a16="http://schemas.microsoft.com/office/drawing/2014/main" id="{8F03312C-3FD5-824B-CFDF-959B37FC651C}"/>
              </a:ext>
            </a:extLst>
          </p:cNvPr>
          <p:cNvSpPr>
            <a:spLocks noChangeArrowheads="1"/>
          </p:cNvSpPr>
          <p:nvPr/>
        </p:nvSpPr>
        <p:spPr bwMode="auto">
          <a:xfrm>
            <a:off x="0" y="0"/>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Rectangle 17">
            <a:extLst>
              <a:ext uri="{FF2B5EF4-FFF2-40B4-BE49-F238E27FC236}">
                <a16:creationId xmlns:a16="http://schemas.microsoft.com/office/drawing/2014/main" id="{AD1BDA69-C199-644E-0E6A-07F4544C8E1B}"/>
              </a:ext>
            </a:extLst>
          </p:cNvPr>
          <p:cNvSpPr/>
          <p:nvPr/>
        </p:nvSpPr>
        <p:spPr>
          <a:xfrm rot="10800000" flipV="1">
            <a:off x="696876" y="1388700"/>
            <a:ext cx="4227260" cy="368691"/>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endParaRPr lang="fr-FR" sz="1100" dirty="0">
              <a:solidFill>
                <a:srgbClr val="002060"/>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05C0E952-3619-0BD6-7A35-E1B6EB0C28B9}"/>
              </a:ext>
            </a:extLst>
          </p:cNvPr>
          <p:cNvSpPr/>
          <p:nvPr/>
        </p:nvSpPr>
        <p:spPr>
          <a:xfrm>
            <a:off x="196271" y="2190537"/>
            <a:ext cx="5035494" cy="3139321"/>
          </a:xfrm>
          <a:prstGeom prst="rect">
            <a:avLst/>
          </a:prstGeom>
          <a:noFill/>
          <a:ln w="19050">
            <a:noFill/>
          </a:ln>
        </p:spPr>
        <p:txBody>
          <a:bodyPr wrap="square" rtlCol="0" anchor="ctr">
            <a:spAutoFit/>
          </a:bodyPr>
          <a:lstStyle/>
          <a:p>
            <a:pPr algn="ctr"/>
            <a:r>
              <a:rPr lang="fr-FR" sz="1000" b="1" cap="all" dirty="0">
                <a:solidFill>
                  <a:srgbClr val="CC9900"/>
                </a:solidFill>
                <a:latin typeface="Avenir Next LT Pro Light" panose="020B0304020202020204" pitchFamily="34" charset="0"/>
              </a:rPr>
              <a:t>Un sauveur nous est né!</a:t>
            </a:r>
          </a:p>
          <a:p>
            <a:pPr algn="ctr"/>
            <a:r>
              <a:rPr lang="fr-FR" sz="1000" dirty="0">
                <a:solidFill>
                  <a:srgbClr val="CC9900"/>
                </a:solidFill>
                <a:latin typeface="Avenir Next LT Pro Light" panose="020B0304020202020204" pitchFamily="34" charset="0"/>
              </a:rPr>
              <a:t>Cette Bonne Nouvelle s’adresse à tous, </a:t>
            </a:r>
          </a:p>
          <a:p>
            <a:pPr algn="ctr"/>
            <a:r>
              <a:rPr lang="fr-FR" sz="1000" dirty="0">
                <a:solidFill>
                  <a:srgbClr val="CC9900"/>
                </a:solidFill>
                <a:latin typeface="Avenir Next LT Pro Light" panose="020B0304020202020204" pitchFamily="34" charset="0"/>
              </a:rPr>
              <a:t>et en particulier aux habitants de nos quartiers</a:t>
            </a:r>
            <a:r>
              <a:rPr lang="fr-FR" sz="1000" cap="all" dirty="0">
                <a:solidFill>
                  <a:srgbClr val="CC9900"/>
                </a:solidFill>
                <a:latin typeface="Avenir Next LT Pro Light" panose="020B0304020202020204" pitchFamily="34" charset="0"/>
              </a:rPr>
              <a:t>.</a:t>
            </a:r>
          </a:p>
          <a:p>
            <a:pPr algn="ctr"/>
            <a:r>
              <a:rPr lang="fr-FR" sz="1000" b="1" cap="all" dirty="0">
                <a:solidFill>
                  <a:srgbClr val="CC9900"/>
                </a:solidFill>
                <a:latin typeface="Avenir Next LT Pro Light" panose="020B0304020202020204" pitchFamily="34" charset="0"/>
              </a:rPr>
              <a:t>Samedi 16  et dimanche 17 décembre, </a:t>
            </a:r>
          </a:p>
          <a:p>
            <a:pPr algn="ctr"/>
            <a:r>
              <a:rPr lang="fr-FR" sz="1000" b="1" cap="all" dirty="0">
                <a:solidFill>
                  <a:srgbClr val="CC9900"/>
                </a:solidFill>
                <a:latin typeface="Avenir Next LT Pro Light" panose="020B0304020202020204" pitchFamily="34" charset="0"/>
              </a:rPr>
              <a:t>la paroisse se met en mission</a:t>
            </a:r>
          </a:p>
          <a:p>
            <a:pPr algn="ctr"/>
            <a:endParaRPr lang="fr-FR" sz="1000" b="1" cap="all" dirty="0">
              <a:solidFill>
                <a:srgbClr val="CC9900"/>
              </a:solidFill>
              <a:latin typeface="Avenir Next LT Pro Light" panose="020B0304020202020204" pitchFamily="34" charset="0"/>
            </a:endParaRPr>
          </a:p>
          <a:p>
            <a:pPr algn="ctr"/>
            <a:r>
              <a:rPr lang="fr-FR" sz="1000" b="1" cap="all" dirty="0">
                <a:solidFill>
                  <a:srgbClr val="CC9900"/>
                </a:solidFill>
                <a:latin typeface="Avenir Next LT Pro Light" panose="020B0304020202020204" pitchFamily="34" charset="0"/>
              </a:rPr>
              <a:t>Samedi 16 décembre </a:t>
            </a:r>
          </a:p>
          <a:p>
            <a:pPr algn="ctr"/>
            <a:r>
              <a:rPr lang="fr-FR" sz="1000" dirty="0">
                <a:solidFill>
                  <a:srgbClr val="CC9900"/>
                </a:solidFill>
                <a:latin typeface="Avenir Next LT Pro Light" panose="020B0304020202020204" pitchFamily="34" charset="0"/>
              </a:rPr>
              <a:t>matin : visite des habitants du quartier du CAP</a:t>
            </a:r>
          </a:p>
          <a:p>
            <a:pPr algn="ctr"/>
            <a:r>
              <a:rPr lang="fr-FR" sz="1000" dirty="0">
                <a:solidFill>
                  <a:srgbClr val="CC9900"/>
                </a:solidFill>
                <a:latin typeface="Avenir Next LT Pro Light" panose="020B0304020202020204" pitchFamily="34" charset="0"/>
              </a:rPr>
              <a:t>après-midi : accueil des personnes  autour de l’église de Saint Quentin</a:t>
            </a:r>
          </a:p>
          <a:p>
            <a:pPr algn="ctr"/>
            <a:endParaRPr lang="fr-FR" sz="1000" b="1" cap="all" dirty="0">
              <a:solidFill>
                <a:srgbClr val="CC9900"/>
              </a:solidFill>
              <a:latin typeface="Avenir Next LT Pro Light" panose="020B0304020202020204" pitchFamily="34" charset="0"/>
            </a:endParaRPr>
          </a:p>
          <a:p>
            <a:pPr algn="ctr"/>
            <a:r>
              <a:rPr lang="fr-FR" sz="1000" b="1" cap="all" dirty="0">
                <a:solidFill>
                  <a:srgbClr val="CC9900"/>
                </a:solidFill>
                <a:latin typeface="Avenir Next LT Pro Light" panose="020B0304020202020204" pitchFamily="34" charset="0"/>
              </a:rPr>
              <a:t>Dimanche 17 décembre</a:t>
            </a:r>
          </a:p>
          <a:p>
            <a:pPr algn="ctr"/>
            <a:r>
              <a:rPr lang="fr-FR" sz="1000" dirty="0">
                <a:solidFill>
                  <a:srgbClr val="CC9900"/>
                </a:solidFill>
                <a:latin typeface="Avenir Next LT Pro Light" panose="020B0304020202020204" pitchFamily="34" charset="0"/>
              </a:rPr>
              <a:t>Prières pour les malades  et les personnes qui souffrent</a:t>
            </a:r>
          </a:p>
          <a:p>
            <a:pPr algn="ctr"/>
            <a:r>
              <a:rPr lang="fr-FR" sz="1000" dirty="0">
                <a:solidFill>
                  <a:srgbClr val="CC9900"/>
                </a:solidFill>
                <a:latin typeface="Avenir Next LT Pro Light" panose="020B0304020202020204" pitchFamily="34" charset="0"/>
              </a:rPr>
              <a:t>15h00 au CAP</a:t>
            </a:r>
          </a:p>
          <a:p>
            <a:pPr algn="ctr"/>
            <a:endParaRPr lang="fr-FR" sz="1100" dirty="0">
              <a:solidFill>
                <a:srgbClr val="D09E00"/>
              </a:solidFill>
              <a:latin typeface="Avenir Next LT Pro Light" panose="020B0304020202020204" pitchFamily="34" charset="0"/>
            </a:endParaRPr>
          </a:p>
          <a:p>
            <a:pPr algn="ctr"/>
            <a:r>
              <a:rPr lang="fr-FR" sz="1200" dirty="0">
                <a:solidFill>
                  <a:schemeClr val="accent2">
                    <a:lumMod val="50000"/>
                  </a:schemeClr>
                </a:solidFill>
                <a:effectLst/>
                <a:latin typeface="Avenir Next LT Pro Light" panose="020B0304020202020204" pitchFamily="34" charset="0"/>
                <a:ea typeface="Calibri" panose="020F0502020204030204" pitchFamily="34" charset="0"/>
              </a:rPr>
              <a:t>Merci de suivre ce lien pour vous inscrire, </a:t>
            </a:r>
          </a:p>
          <a:p>
            <a:pPr algn="ctr"/>
            <a:r>
              <a:rPr lang="fr-FR" sz="1200" dirty="0">
                <a:solidFill>
                  <a:schemeClr val="accent2">
                    <a:lumMod val="50000"/>
                  </a:schemeClr>
                </a:solidFill>
                <a:effectLst/>
                <a:latin typeface="Avenir Next LT Pro Light" panose="020B0304020202020204" pitchFamily="34" charset="0"/>
                <a:ea typeface="Calibri" panose="020F0502020204030204" pitchFamily="34" charset="0"/>
              </a:rPr>
              <a:t>même à une petite partie </a:t>
            </a:r>
            <a:r>
              <a:rPr lang="fr-FR" sz="1200" dirty="0">
                <a:effectLst/>
                <a:latin typeface="Avenir Next LT Pro Light" panose="020B0304020202020204" pitchFamily="34" charset="0"/>
                <a:ea typeface="Calibri" panose="020F0502020204030204" pitchFamily="34" charset="0"/>
              </a:rPr>
              <a:t>!</a:t>
            </a:r>
          </a:p>
          <a:p>
            <a:pPr algn="ctr"/>
            <a:r>
              <a:rPr lang="fr-FR" sz="1100" b="1"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 </a:t>
            </a:r>
          </a:p>
          <a:p>
            <a:pPr algn="ctr"/>
            <a:endParaRPr lang="fr-FR" sz="1100" b="1" dirty="0">
              <a:solidFill>
                <a:srgbClr val="D09E00"/>
              </a:solidFill>
              <a:latin typeface="Amasis MT Pro Light" panose="02040304050005020304" pitchFamily="18" charset="0"/>
            </a:endParaRPr>
          </a:p>
          <a:p>
            <a:pPr algn="ctr"/>
            <a:endParaRPr lang="fr-FR" sz="1100" b="1" dirty="0">
              <a:solidFill>
                <a:srgbClr val="D09E00"/>
              </a:solidFill>
              <a:latin typeface="Amasis MT Pro Light" panose="02040304050005020304" pitchFamily="18" charset="0"/>
            </a:endParaRPr>
          </a:p>
        </p:txBody>
      </p:sp>
      <p:pic>
        <p:nvPicPr>
          <p:cNvPr id="29" name="Picture 196" descr="Achat creche de Noel | Vente de crèche de Noël - Klaus Boutik">
            <a:extLst>
              <a:ext uri="{FF2B5EF4-FFF2-40B4-BE49-F238E27FC236}">
                <a16:creationId xmlns:a16="http://schemas.microsoft.com/office/drawing/2014/main" id="{B7BF4D93-D7E5-2019-8A79-A5FD5BB78DA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39933" y="1138081"/>
            <a:ext cx="1320808" cy="1027295"/>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 coins arrondis 29">
            <a:extLst>
              <a:ext uri="{FF2B5EF4-FFF2-40B4-BE49-F238E27FC236}">
                <a16:creationId xmlns:a16="http://schemas.microsoft.com/office/drawing/2014/main" id="{C097C919-29DB-5FAF-2FCC-1A4EF6A6DCD6}"/>
              </a:ext>
            </a:extLst>
          </p:cNvPr>
          <p:cNvSpPr/>
          <p:nvPr/>
        </p:nvSpPr>
        <p:spPr>
          <a:xfrm>
            <a:off x="433827" y="5282762"/>
            <a:ext cx="4685421" cy="373062"/>
          </a:xfrm>
          <a:prstGeom prst="roundRect">
            <a:avLst/>
          </a:prstGeom>
          <a:no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0"/>
              </a:spcBef>
            </a:pPr>
            <a:r>
              <a:rPr lang="fr-FR" sz="1000" b="1" dirty="0">
                <a:solidFill>
                  <a:schemeClr val="accent4">
                    <a:lumMod val="75000"/>
                  </a:schemeClr>
                </a:solidFill>
                <a:latin typeface="Avenir Next LT Pro Light" panose="020B0304020202020204" pitchFamily="34" charset="0"/>
              </a:rPr>
              <a:t>Des flyers sont à votre disposition au fond des églises : </a:t>
            </a:r>
          </a:p>
          <a:p>
            <a:pPr algn="ctr">
              <a:spcBef>
                <a:spcPts val="0"/>
              </a:spcBef>
            </a:pPr>
            <a:r>
              <a:rPr lang="fr-FR" sz="1000" b="1" dirty="0">
                <a:solidFill>
                  <a:schemeClr val="accent4">
                    <a:lumMod val="75000"/>
                  </a:schemeClr>
                </a:solidFill>
                <a:latin typeface="Avenir Next LT Pro Light" panose="020B0304020202020204" pitchFamily="34" charset="0"/>
              </a:rPr>
              <a:t>Prenez- en 2 : 1 pour vous et 1 pour distribuer autour de vous </a:t>
            </a:r>
            <a:r>
              <a:rPr lang="fr-FR" sz="1400" dirty="0">
                <a:solidFill>
                  <a:schemeClr val="accent4">
                    <a:lumMod val="75000"/>
                  </a:schemeClr>
                </a:solidFill>
              </a:rPr>
              <a:t>!</a:t>
            </a:r>
          </a:p>
        </p:txBody>
      </p:sp>
      <p:sp>
        <p:nvSpPr>
          <p:cNvPr id="32" name="ZoneTexte 31">
            <a:extLst>
              <a:ext uri="{FF2B5EF4-FFF2-40B4-BE49-F238E27FC236}">
                <a16:creationId xmlns:a16="http://schemas.microsoft.com/office/drawing/2014/main" id="{BF434841-9E77-22A9-25AD-3B0D90E61168}"/>
              </a:ext>
            </a:extLst>
          </p:cNvPr>
          <p:cNvSpPr txBox="1"/>
          <p:nvPr/>
        </p:nvSpPr>
        <p:spPr>
          <a:xfrm>
            <a:off x="1982580" y="4838846"/>
            <a:ext cx="1378161" cy="307777"/>
          </a:xfrm>
          <a:prstGeom prst="rect">
            <a:avLst/>
          </a:prstGeom>
          <a:noFill/>
        </p:spPr>
        <p:txBody>
          <a:bodyPr wrap="square">
            <a:spAutoFit/>
          </a:bodyPr>
          <a:lstStyle/>
          <a:p>
            <a:r>
              <a:rPr lang="fr-FR" sz="1400" b="1" dirty="0">
                <a:solidFill>
                  <a:schemeClr val="accent2">
                    <a:lumMod val="50000"/>
                  </a:schemeClr>
                </a:solidFill>
                <a:latin typeface="Avenir Next LT Pro Light" panose="020B0304020202020204" pitchFamily="34" charset="0"/>
                <a:hlinkClick r:id="rId14">
                  <a:extLst>
                    <a:ext uri="{A12FA001-AC4F-418D-AE19-62706E023703}">
                      <ahyp:hlinkClr xmlns:ahyp="http://schemas.microsoft.com/office/drawing/2018/hyperlinkcolor" val="tx"/>
                    </a:ext>
                  </a:extLst>
                </a:hlinkClick>
              </a:rPr>
              <a:t>Inscription ici</a:t>
            </a:r>
            <a:endParaRPr lang="fr-FR" sz="1400" b="1" dirty="0">
              <a:solidFill>
                <a:schemeClr val="accent2">
                  <a:lumMod val="50000"/>
                </a:schemeClr>
              </a:solidFill>
              <a:latin typeface="Avenir Next LT Pro Light" panose="020B0304020202020204" pitchFamily="34" charset="0"/>
            </a:endParaRPr>
          </a:p>
        </p:txBody>
      </p:sp>
      <p:sp>
        <p:nvSpPr>
          <p:cNvPr id="33" name="ZoneTexte 32">
            <a:extLst>
              <a:ext uri="{FF2B5EF4-FFF2-40B4-BE49-F238E27FC236}">
                <a16:creationId xmlns:a16="http://schemas.microsoft.com/office/drawing/2014/main" id="{DEF903EA-1547-9C91-BF8A-B43BF3DE1F1C}"/>
              </a:ext>
            </a:extLst>
          </p:cNvPr>
          <p:cNvSpPr txBox="1"/>
          <p:nvPr/>
        </p:nvSpPr>
        <p:spPr>
          <a:xfrm>
            <a:off x="3416414" y="4883581"/>
            <a:ext cx="453798" cy="276999"/>
          </a:xfrm>
          <a:prstGeom prst="rect">
            <a:avLst/>
          </a:prstGeom>
          <a:noFill/>
        </p:spPr>
        <p:txBody>
          <a:bodyPr wrap="square">
            <a:spAutoFit/>
          </a:bodyPr>
          <a:lstStyle/>
          <a:p>
            <a:r>
              <a:rPr lang="fr-FR" sz="1200" b="1" dirty="0">
                <a:solidFill>
                  <a:schemeClr val="accent2">
                    <a:lumMod val="50000"/>
                  </a:schemeClr>
                </a:solidFill>
                <a:latin typeface="Avenir Next LT Pro Light" panose="020B0304020202020204" pitchFamily="34" charset="0"/>
                <a:ea typeface="Calibri" panose="020F0502020204030204" pitchFamily="34" charset="0"/>
                <a:cs typeface="Times New Roman" panose="02020603050405020304" pitchFamily="18" charset="0"/>
              </a:rPr>
              <a:t>ou</a:t>
            </a:r>
            <a:endParaRPr lang="fr-FR" sz="1200" dirty="0"/>
          </a:p>
        </p:txBody>
      </p:sp>
      <p:cxnSp>
        <p:nvCxnSpPr>
          <p:cNvPr id="34" name="Connecteur droit avec flèche 33">
            <a:extLst>
              <a:ext uri="{FF2B5EF4-FFF2-40B4-BE49-F238E27FC236}">
                <a16:creationId xmlns:a16="http://schemas.microsoft.com/office/drawing/2014/main" id="{F8CCEC4B-47ED-F07B-AFFB-557E53B19539}"/>
              </a:ext>
            </a:extLst>
          </p:cNvPr>
          <p:cNvCxnSpPr>
            <a:cxnSpLocks/>
          </p:cNvCxnSpPr>
          <p:nvPr/>
        </p:nvCxnSpPr>
        <p:spPr>
          <a:xfrm flipV="1">
            <a:off x="3937650" y="4923176"/>
            <a:ext cx="308610" cy="139116"/>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6" name="Image 35">
            <a:extLst>
              <a:ext uri="{FF2B5EF4-FFF2-40B4-BE49-F238E27FC236}">
                <a16:creationId xmlns:a16="http://schemas.microsoft.com/office/drawing/2014/main" id="{4AC59178-5039-08AD-D52F-1433DF4D993C}"/>
              </a:ext>
            </a:extLst>
          </p:cNvPr>
          <p:cNvPicPr>
            <a:picLocks noChangeAspect="1"/>
          </p:cNvPicPr>
          <p:nvPr/>
        </p:nvPicPr>
        <p:blipFill>
          <a:blip r:embed="rId15"/>
          <a:stretch>
            <a:fillRect/>
          </a:stretch>
        </p:blipFill>
        <p:spPr>
          <a:xfrm>
            <a:off x="4363100" y="4171314"/>
            <a:ext cx="918067" cy="918067"/>
          </a:xfrm>
          <a:prstGeom prst="rect">
            <a:avLst/>
          </a:prstGeom>
        </p:spPr>
      </p:pic>
      <p:sp>
        <p:nvSpPr>
          <p:cNvPr id="4" name="Rectangle 3">
            <a:extLst>
              <a:ext uri="{FF2B5EF4-FFF2-40B4-BE49-F238E27FC236}">
                <a16:creationId xmlns:a16="http://schemas.microsoft.com/office/drawing/2014/main" id="{E1E1DC81-8906-C7DB-614D-F17D54DF09F5}"/>
              </a:ext>
            </a:extLst>
          </p:cNvPr>
          <p:cNvSpPr/>
          <p:nvPr/>
        </p:nvSpPr>
        <p:spPr>
          <a:xfrm>
            <a:off x="0" y="780672"/>
            <a:ext cx="5400675" cy="25809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A venir en paroisse : Mission de Noël</a:t>
            </a:r>
          </a:p>
        </p:txBody>
      </p:sp>
      <p:sp>
        <p:nvSpPr>
          <p:cNvPr id="5" name="ZoneTexte 4">
            <a:extLst>
              <a:ext uri="{FF2B5EF4-FFF2-40B4-BE49-F238E27FC236}">
                <a16:creationId xmlns:a16="http://schemas.microsoft.com/office/drawing/2014/main" id="{64216159-8777-78A9-3B5D-9AF88C7606D5}"/>
              </a:ext>
            </a:extLst>
          </p:cNvPr>
          <p:cNvSpPr txBox="1"/>
          <p:nvPr/>
        </p:nvSpPr>
        <p:spPr>
          <a:xfrm>
            <a:off x="79042" y="6346135"/>
            <a:ext cx="5185235" cy="1061829"/>
          </a:xfrm>
          <a:prstGeom prst="rect">
            <a:avLst/>
          </a:prstGeom>
          <a:noFill/>
        </p:spPr>
        <p:txBody>
          <a:bodyPr wrap="square">
            <a:spAutoFit/>
          </a:bodyPr>
          <a:lstStyle/>
          <a:p>
            <a:pPr algn="just"/>
            <a:r>
              <a:rPr lang="fr-FR" sz="1050" b="1" cap="all" dirty="0">
                <a:solidFill>
                  <a:srgbClr val="002060"/>
                </a:solidFill>
                <a:latin typeface="Avenir Next LT Pro Light" panose="020B0304020202020204" pitchFamily="34" charset="0"/>
                <a:ea typeface="Calibri" panose="020F0502020204030204" pitchFamily="34" charset="0"/>
              </a:rPr>
              <a:t>Spectacle : Pièce de théâtre « Pierre et Mohamed » mardi 12 décembre à 14h30 ou 20h30</a:t>
            </a:r>
            <a:r>
              <a:rPr lang="fr-FR" sz="1050" dirty="0">
                <a:solidFill>
                  <a:srgbClr val="002060"/>
                </a:solidFill>
                <a:latin typeface="Avenir Next LT Pro Light" panose="020B0304020202020204" pitchFamily="34" charset="0"/>
                <a:ea typeface="Calibri" panose="020F0502020204030204" pitchFamily="34" charset="0"/>
              </a:rPr>
              <a:t>: </a:t>
            </a:r>
            <a:r>
              <a:rPr lang="fr-FR" sz="1050" dirty="0">
                <a:solidFill>
                  <a:srgbClr val="002060"/>
                </a:solidFill>
                <a:effectLst/>
                <a:latin typeface="Avenir Next LT Pro Light" panose="020B0304020202020204" pitchFamily="34" charset="0"/>
                <a:ea typeface="Calibri" panose="020F0502020204030204" pitchFamily="34" charset="0"/>
              </a:rPr>
              <a:t>En ces temps troublés, voici une magnifique proposition du théâtre </a:t>
            </a:r>
            <a:r>
              <a:rPr lang="fr-FR" sz="1050" dirty="0" err="1">
                <a:solidFill>
                  <a:srgbClr val="002060"/>
                </a:solidFill>
                <a:effectLst/>
                <a:latin typeface="Avenir Next LT Pro Light" panose="020B0304020202020204" pitchFamily="34" charset="0"/>
                <a:ea typeface="Calibri" panose="020F0502020204030204" pitchFamily="34" charset="0"/>
              </a:rPr>
              <a:t>Montansier</a:t>
            </a:r>
            <a:r>
              <a:rPr lang="fr-FR" sz="1050" dirty="0">
                <a:solidFill>
                  <a:srgbClr val="002060"/>
                </a:solidFill>
                <a:effectLst/>
                <a:latin typeface="Avenir Next LT Pro Light" panose="020B0304020202020204" pitchFamily="34" charset="0"/>
                <a:ea typeface="Calibri" panose="020F0502020204030204" pitchFamily="34" charset="0"/>
              </a:rPr>
              <a:t> délocalisé</a:t>
            </a:r>
            <a:r>
              <a:rPr lang="fr-FR" sz="1050" b="1" dirty="0">
                <a:solidFill>
                  <a:srgbClr val="002060"/>
                </a:solidFill>
                <a:effectLst/>
                <a:latin typeface="Avenir Next LT Pro Light" panose="020B0304020202020204" pitchFamily="34" charset="0"/>
                <a:ea typeface="Calibri" panose="020F0502020204030204" pitchFamily="34" charset="0"/>
              </a:rPr>
              <a:t> à La Verrière</a:t>
            </a:r>
            <a:r>
              <a:rPr lang="fr-FR" sz="1050" dirty="0">
                <a:solidFill>
                  <a:srgbClr val="002060"/>
                </a:solidFill>
                <a:effectLst/>
                <a:latin typeface="Avenir Next LT Pro Light" panose="020B0304020202020204" pitchFamily="34" charset="0"/>
                <a:ea typeface="Calibri" panose="020F0502020204030204" pitchFamily="34" charset="0"/>
              </a:rPr>
              <a:t>, aidé de la préfecture des Yvelines. La très belle pièce d'Adrien </a:t>
            </a:r>
            <a:r>
              <a:rPr lang="fr-FR" sz="1050" dirty="0" err="1">
                <a:solidFill>
                  <a:srgbClr val="002060"/>
                </a:solidFill>
                <a:effectLst/>
                <a:latin typeface="Avenir Next LT Pro Light" panose="020B0304020202020204" pitchFamily="34" charset="0"/>
                <a:ea typeface="Calibri" panose="020F0502020204030204" pitchFamily="34" charset="0"/>
              </a:rPr>
              <a:t>Candiard</a:t>
            </a:r>
            <a:r>
              <a:rPr lang="fr-FR" sz="1050" dirty="0">
                <a:solidFill>
                  <a:srgbClr val="002060"/>
                </a:solidFill>
                <a:effectLst/>
                <a:latin typeface="Avenir Next LT Pro Light" panose="020B0304020202020204" pitchFamily="34" charset="0"/>
                <a:ea typeface="Calibri" panose="020F0502020204030204" pitchFamily="34" charset="0"/>
              </a:rPr>
              <a:t> "Pierre et Mohamed", retraçant le dialogue du </a:t>
            </a:r>
            <a:r>
              <a:rPr lang="fr-FR" sz="1050" dirty="0" err="1">
                <a:solidFill>
                  <a:srgbClr val="002060"/>
                </a:solidFill>
                <a:effectLst/>
                <a:latin typeface="Avenir Next LT Pro Light" panose="020B0304020202020204" pitchFamily="34" charset="0"/>
                <a:ea typeface="Calibri" panose="020F0502020204030204" pitchFamily="34" charset="0"/>
              </a:rPr>
              <a:t>Bhx</a:t>
            </a:r>
            <a:r>
              <a:rPr lang="fr-FR" sz="1050" dirty="0">
                <a:solidFill>
                  <a:srgbClr val="002060"/>
                </a:solidFill>
                <a:effectLst/>
                <a:latin typeface="Avenir Next LT Pro Light" panose="020B0304020202020204" pitchFamily="34" charset="0"/>
                <a:ea typeface="Calibri" panose="020F0502020204030204" pitchFamily="34" charset="0"/>
              </a:rPr>
              <a:t> Pierre Claverie et son jeune chauffeur musulman  sera donnée au Scrabée, en entrée gratuite</a:t>
            </a:r>
            <a:r>
              <a:rPr lang="fr-FR" sz="1050" dirty="0">
                <a:solidFill>
                  <a:srgbClr val="002060"/>
                </a:solidFill>
                <a:latin typeface="Avenir Next LT Pro Light" panose="020B0304020202020204" pitchFamily="34" charset="0"/>
                <a:ea typeface="Calibri" panose="020F0502020204030204" pitchFamily="34" charset="0"/>
              </a:rPr>
              <a:t>. </a:t>
            </a:r>
            <a:endParaRPr lang="fr-FR" sz="1050" dirty="0">
              <a:solidFill>
                <a:srgbClr val="002060"/>
              </a:solidFill>
              <a:effectLst/>
              <a:latin typeface="Avenir Next LT Pro Light" panose="020B0304020202020204" pitchFamily="34" charset="0"/>
              <a:ea typeface="Calibri" panose="020F0502020204030204" pitchFamily="34" charset="0"/>
            </a:endParaRPr>
          </a:p>
        </p:txBody>
      </p:sp>
      <p:sp>
        <p:nvSpPr>
          <p:cNvPr id="6" name="Rectangle 5">
            <a:extLst>
              <a:ext uri="{FF2B5EF4-FFF2-40B4-BE49-F238E27FC236}">
                <a16:creationId xmlns:a16="http://schemas.microsoft.com/office/drawing/2014/main" id="{EF78E8A9-A7BB-6354-5AA5-46B23ADC4439}"/>
              </a:ext>
            </a:extLst>
          </p:cNvPr>
          <p:cNvSpPr/>
          <p:nvPr/>
        </p:nvSpPr>
        <p:spPr>
          <a:xfrm>
            <a:off x="-1" y="5829494"/>
            <a:ext cx="5400675" cy="25809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A ne pas manquer autour de nous</a:t>
            </a:r>
          </a:p>
        </p:txBody>
      </p:sp>
    </p:spTree>
    <p:extLst>
      <p:ext uri="{BB962C8B-B14F-4D97-AF65-F5344CB8AC3E}">
        <p14:creationId xmlns:p14="http://schemas.microsoft.com/office/powerpoint/2010/main" val="242663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4341" name="Objet 1" hidden="1">
            <a:extLst>
              <a:ext uri="{FF2B5EF4-FFF2-40B4-BE49-F238E27FC236}">
                <a16:creationId xmlns:a16="http://schemas.microsoft.com/office/drawing/2014/main" id="{B6D9307E-332C-DE0D-C22E-BA9DAB88091E}"/>
              </a:ext>
            </a:extLst>
          </p:cNvPr>
          <p:cNvGraphicFramePr>
            <a:graphicFrameLocks noChangeAspect="1"/>
          </p:cNvGraphicFramePr>
          <p:nvPr>
            <p:custDataLst>
              <p:tags r:id="rId1"/>
            </p:custDataLst>
          </p:nvPr>
        </p:nvGraphicFramePr>
        <p:xfrm>
          <a:off x="36513" y="0"/>
          <a:ext cx="158750" cy="158750"/>
        </p:xfrm>
        <a:graphic>
          <a:graphicData uri="http://schemas.openxmlformats.org/presentationml/2006/ole">
            <mc:AlternateContent xmlns:mc="http://schemas.openxmlformats.org/markup-compatibility/2006">
              <mc:Choice xmlns:v="urn:schemas-microsoft-com:vml" Requires="v">
                <p:oleObj name="think-cell Slide" r:id="rId10" imgW="360" imgH="360" progId="">
                  <p:embed/>
                </p:oleObj>
              </mc:Choice>
              <mc:Fallback>
                <p:oleObj name="think-cell Slide" r:id="rId10" imgW="360" imgH="360" progId="">
                  <p:embed/>
                  <p:pic>
                    <p:nvPicPr>
                      <p:cNvPr id="14341" name="Objet 1" hidden="1">
                        <a:extLst>
                          <a:ext uri="{FF2B5EF4-FFF2-40B4-BE49-F238E27FC236}">
                            <a16:creationId xmlns:a16="http://schemas.microsoft.com/office/drawing/2014/main" id="{B6D9307E-332C-DE0D-C22E-BA9DAB8809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13"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342" name="Organigramme : Alternative 25">
            <a:extLst>
              <a:ext uri="{FF2B5EF4-FFF2-40B4-BE49-F238E27FC236}">
                <a16:creationId xmlns:a16="http://schemas.microsoft.com/office/drawing/2014/main" id="{0B036920-AF57-9FFE-23EF-0E5472ADBEE9}"/>
              </a:ext>
            </a:extLst>
          </p:cNvPr>
          <p:cNvSpPr>
            <a:spLocks noChangeArrowheads="1"/>
          </p:cNvSpPr>
          <p:nvPr>
            <p:custDataLst>
              <p:tags r:id="rId2"/>
            </p:custDataLst>
          </p:nvPr>
        </p:nvSpPr>
        <p:spPr bwMode="auto">
          <a:xfrm>
            <a:off x="3643313" y="6303963"/>
            <a:ext cx="44450" cy="373062"/>
          </a:xfrm>
          <a:prstGeom prst="flowChartAlternateProcess">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fr-FR" altLang="fr-FR"/>
          </a:p>
        </p:txBody>
      </p:sp>
      <p:sp>
        <p:nvSpPr>
          <p:cNvPr id="14343" name="Organigramme : Alternative 25">
            <a:extLst>
              <a:ext uri="{FF2B5EF4-FFF2-40B4-BE49-F238E27FC236}">
                <a16:creationId xmlns:a16="http://schemas.microsoft.com/office/drawing/2014/main" id="{6CDF966D-AB2B-F659-C6E4-1F61DD86D5C7}"/>
              </a:ext>
            </a:extLst>
          </p:cNvPr>
          <p:cNvSpPr>
            <a:spLocks noChangeArrowheads="1"/>
          </p:cNvSpPr>
          <p:nvPr>
            <p:custDataLst>
              <p:tags r:id="rId3"/>
            </p:custDataLst>
          </p:nvPr>
        </p:nvSpPr>
        <p:spPr bwMode="auto">
          <a:xfrm>
            <a:off x="-2325688" y="5703888"/>
            <a:ext cx="46038" cy="4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pic>
        <p:nvPicPr>
          <p:cNvPr id="14344" name="Image 88" descr="Capture d’écran">
            <a:extLst>
              <a:ext uri="{FF2B5EF4-FFF2-40B4-BE49-F238E27FC236}">
                <a16:creationId xmlns:a16="http://schemas.microsoft.com/office/drawing/2014/main" id="{69B37825-9385-EEBA-668B-13519F4B45A2}"/>
              </a:ext>
            </a:extLst>
          </p:cNvPr>
          <p:cNvPicPr>
            <a:picLocks noChangeAspect="1" noChangeArrowheads="1"/>
          </p:cNvPicPr>
          <p:nvPr>
            <p:custDataLst>
              <p:tags r:id="rId4"/>
            </p:custDataLst>
          </p:nvPr>
        </p:nvPicPr>
        <p:blipFill>
          <a:blip r:embed="rId12">
            <a:extLst>
              <a:ext uri="{28A0092B-C50C-407E-A947-70E740481C1C}">
                <a14:useLocalDpi xmlns:a14="http://schemas.microsoft.com/office/drawing/2010/main" val="0"/>
              </a:ext>
            </a:extLst>
          </a:blip>
          <a:srcRect/>
          <a:stretch>
            <a:fillRect/>
          </a:stretch>
        </p:blipFill>
        <p:spPr bwMode="auto">
          <a:xfrm>
            <a:off x="2757488" y="5964238"/>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Rectangle 2002">
            <a:extLst>
              <a:ext uri="{FF2B5EF4-FFF2-40B4-BE49-F238E27FC236}">
                <a16:creationId xmlns:a16="http://schemas.microsoft.com/office/drawing/2014/main" id="{51E764AD-9383-7B48-DFC1-2414936B7B12}"/>
              </a:ext>
            </a:extLst>
          </p:cNvPr>
          <p:cNvSpPr>
            <a:spLocks noChangeArrowheads="1"/>
          </p:cNvSpPr>
          <p:nvPr>
            <p:custDataLst>
              <p:tags r:id="rId5"/>
            </p:custDataLst>
          </p:nvPr>
        </p:nvSpPr>
        <p:spPr bwMode="auto">
          <a:xfrm>
            <a:off x="36513" y="682625"/>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46" name="Rectangle 3926">
            <a:extLst>
              <a:ext uri="{FF2B5EF4-FFF2-40B4-BE49-F238E27FC236}">
                <a16:creationId xmlns:a16="http://schemas.microsoft.com/office/drawing/2014/main" id="{A6D169A0-2B68-265D-6CEC-FB2C910D6402}"/>
              </a:ext>
            </a:extLst>
          </p:cNvPr>
          <p:cNvSpPr>
            <a:spLocks noChangeArrowheads="1"/>
          </p:cNvSpPr>
          <p:nvPr>
            <p:custDataLst>
              <p:tags r:id="rId6"/>
            </p:custDataLst>
          </p:nvPr>
        </p:nvSpPr>
        <p:spPr bwMode="auto">
          <a:xfrm>
            <a:off x="0" y="0"/>
            <a:ext cx="5400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47" name="Rectangle 129">
            <a:extLst>
              <a:ext uri="{FF2B5EF4-FFF2-40B4-BE49-F238E27FC236}">
                <a16:creationId xmlns:a16="http://schemas.microsoft.com/office/drawing/2014/main" id="{EBF87551-CCFC-BB09-B351-CAC96E6FB159}"/>
              </a:ext>
            </a:extLst>
          </p:cNvPr>
          <p:cNvSpPr>
            <a:spLocks noChangeArrowheads="1"/>
          </p:cNvSpPr>
          <p:nvPr>
            <p:custDataLst>
              <p:tags r:id="rId7"/>
            </p:custDataLst>
          </p:nvPr>
        </p:nvSpPr>
        <p:spPr bwMode="auto">
          <a:xfrm>
            <a:off x="57150" y="-20638"/>
            <a:ext cx="5400675"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48" name="Rectangle 14">
            <a:extLst>
              <a:ext uri="{FF2B5EF4-FFF2-40B4-BE49-F238E27FC236}">
                <a16:creationId xmlns:a16="http://schemas.microsoft.com/office/drawing/2014/main" id="{9772E902-A3AE-8502-FF2D-7C3259149315}"/>
              </a:ext>
            </a:extLst>
          </p:cNvPr>
          <p:cNvSpPr>
            <a:spLocks noChangeArrowheads="1"/>
          </p:cNvSpPr>
          <p:nvPr/>
        </p:nvSpPr>
        <p:spPr bwMode="auto">
          <a:xfrm>
            <a:off x="-496888" y="-1358900"/>
            <a:ext cx="54006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sp>
        <p:nvSpPr>
          <p:cNvPr id="14366" name="AutoShape 2" descr="Faire un don à AFC de Saint Quentin en Yvelines">
            <a:extLst>
              <a:ext uri="{FF2B5EF4-FFF2-40B4-BE49-F238E27FC236}">
                <a16:creationId xmlns:a16="http://schemas.microsoft.com/office/drawing/2014/main" id="{379B992D-F738-F87F-EF82-4CC20B49D1FD}"/>
              </a:ext>
            </a:extLst>
          </p:cNvPr>
          <p:cNvSpPr>
            <a:spLocks noChangeAspect="1" noChangeArrowheads="1"/>
          </p:cNvSpPr>
          <p:nvPr/>
        </p:nvSpPr>
        <p:spPr bwMode="auto">
          <a:xfrm>
            <a:off x="2530408" y="356350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fr-FR" altLang="fr-FR"/>
          </a:p>
        </p:txBody>
      </p:sp>
      <p:graphicFrame>
        <p:nvGraphicFramePr>
          <p:cNvPr id="4" name="Tableau 3">
            <a:extLst>
              <a:ext uri="{FF2B5EF4-FFF2-40B4-BE49-F238E27FC236}">
                <a16:creationId xmlns:a16="http://schemas.microsoft.com/office/drawing/2014/main" id="{28B9EDBC-9962-BAE7-893A-D867F798C42F}"/>
              </a:ext>
            </a:extLst>
          </p:cNvPr>
          <p:cNvGraphicFramePr>
            <a:graphicFrameLocks noGrp="1"/>
          </p:cNvGraphicFramePr>
          <p:nvPr>
            <p:extLst>
              <p:ext uri="{D42A27DB-BD31-4B8C-83A1-F6EECF244321}">
                <p14:modId xmlns:p14="http://schemas.microsoft.com/office/powerpoint/2010/main" val="3528479387"/>
              </p:ext>
            </p:extLst>
          </p:nvPr>
        </p:nvGraphicFramePr>
        <p:xfrm>
          <a:off x="23909" y="4124362"/>
          <a:ext cx="5364689" cy="3312379"/>
        </p:xfrm>
        <a:graphic>
          <a:graphicData uri="http://schemas.openxmlformats.org/drawingml/2006/table">
            <a:tbl>
              <a:tblPr firstRow="1" bandRow="1">
                <a:tableStyleId>{F5AB1C69-6EDB-4FF4-983F-18BD219EF322}</a:tableStyleId>
              </a:tblPr>
              <a:tblGrid>
                <a:gridCol w="1355278">
                  <a:extLst>
                    <a:ext uri="{9D8B030D-6E8A-4147-A177-3AD203B41FA5}">
                      <a16:colId xmlns:a16="http://schemas.microsoft.com/office/drawing/2014/main" val="3330581032"/>
                    </a:ext>
                  </a:extLst>
                </a:gridCol>
                <a:gridCol w="4009411">
                  <a:extLst>
                    <a:ext uri="{9D8B030D-6E8A-4147-A177-3AD203B41FA5}">
                      <a16:colId xmlns:a16="http://schemas.microsoft.com/office/drawing/2014/main" val="3975697407"/>
                    </a:ext>
                  </a:extLst>
                </a:gridCol>
              </a:tblGrid>
              <a:tr h="482063">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Dimanche 3 décembre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1"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Premier dimanche de l’Avent</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16h30 à SV : Conférence dans le cadre de l’année Ste Thérèse</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17h30 à SV : Vêpres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95189127"/>
                  </a:ext>
                </a:extLst>
              </a:tr>
              <a:tr h="482063">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Vendredi 8 </a:t>
                      </a:r>
                      <a:r>
                        <a:rPr lang="fr-FR" sz="900" b="1" kern="1200" cap="all" baseline="0" dirty="0" err="1">
                          <a:solidFill>
                            <a:schemeClr val="bg1"/>
                          </a:solidFill>
                          <a:latin typeface="Avenir Next LT Pro Light" panose="020B0304020202020204" pitchFamily="34" charset="0"/>
                          <a:ea typeface="+mn-ea"/>
                          <a:cs typeface="Times New Roman" panose="02020603050405020304" pitchFamily="18" charset="0"/>
                        </a:rPr>
                        <a:t>déc</a:t>
                      </a:r>
                      <a:endPar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07h00 au CAP : Messe de l’Attente aux bougies suivie d’un petit déjeuner</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1"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Solennité de l’Immaculée Conception </a:t>
                      </a: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 Messes aux horaires habituels : 12h30 et 19h00 à SQ</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64725022"/>
                  </a:ext>
                </a:extLst>
              </a:tr>
              <a:tr h="219120">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Samedi 9 décembre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Rencontre Relais Lumière Espérance de 14h à 17h à SQ (Salle Cénacle)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62369458"/>
                  </a:ext>
                </a:extLst>
              </a:tr>
              <a:tr h="281959">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9 et 10 </a:t>
                      </a:r>
                      <a:r>
                        <a:rPr lang="fr-FR" sz="900" b="1" kern="1200" cap="all" baseline="0" dirty="0" err="1">
                          <a:solidFill>
                            <a:schemeClr val="bg1"/>
                          </a:solidFill>
                          <a:latin typeface="Avenir Next LT Pro Light" panose="020B0304020202020204" pitchFamily="34" charset="0"/>
                          <a:ea typeface="+mn-ea"/>
                          <a:cs typeface="Times New Roman" panose="02020603050405020304" pitchFamily="18" charset="0"/>
                        </a:rPr>
                        <a:t>déc</a:t>
                      </a:r>
                      <a:endPar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Élections du conseil pastoral à toutes les messes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03983830"/>
                  </a:ext>
                </a:extLst>
              </a:tr>
              <a:tr h="219120">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Vendredi 15 </a:t>
                      </a:r>
                      <a:r>
                        <a:rPr lang="fr-FR" sz="900" b="1" kern="1200" cap="all" baseline="0" dirty="0" err="1">
                          <a:solidFill>
                            <a:schemeClr val="bg1"/>
                          </a:solidFill>
                          <a:latin typeface="Avenir Next LT Pro Light" panose="020B0304020202020204" pitchFamily="34" charset="0"/>
                          <a:ea typeface="+mn-ea"/>
                          <a:cs typeface="Times New Roman" panose="02020603050405020304" pitchFamily="18" charset="0"/>
                        </a:rPr>
                        <a:t>déc</a:t>
                      </a:r>
                      <a:endPar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F9900"/>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20h00 au CAP : Nuit d’adoration mensuelle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59646847"/>
                  </a:ext>
                </a:extLst>
              </a:tr>
              <a:tr h="350591">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Baptêmes </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02/12 à SV :  Alba et Kiara DOS SANTOS CACADOR, </a:t>
                      </a:r>
                      <a:r>
                        <a:rPr lang="fr-FR" sz="900" b="0" i="0" strike="noStrike" kern="1200" cap="none" baseline="0" dirty="0" err="1">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Dycklan</a:t>
                      </a: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 FENAR, Iris NITCHEU TEPOU, </a:t>
                      </a:r>
                      <a:r>
                        <a:rPr lang="fr-FR" sz="900" b="0" i="0" strike="noStrike" kern="1200" cap="none" baseline="0" dirty="0" err="1">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Orlia</a:t>
                      </a: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 et Naël PAJAMANDY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621119321"/>
                  </a:ext>
                </a:extLst>
              </a:tr>
              <a:tr h="350591">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cap="all" baseline="0" dirty="0">
                          <a:solidFill>
                            <a:schemeClr val="bg1"/>
                          </a:solidFill>
                          <a:latin typeface="Avenir Next LT Pro Light" panose="020B0304020202020204" pitchFamily="34" charset="0"/>
                          <a:ea typeface="+mn-ea"/>
                          <a:cs typeface="Times New Roman" panose="02020603050405020304" pitchFamily="18" charset="0"/>
                        </a:rPr>
                        <a:t>Obsèques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30/11 à SV : Simone LE CAM</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08/12 à SV :  Jean-Pierre OZANNE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41656423"/>
                  </a:ext>
                </a:extLst>
              </a:tr>
              <a:tr h="835860">
                <a:tc>
                  <a:txBody>
                    <a:bodyPr/>
                    <a:lstStyle/>
                    <a:p>
                      <a:pPr marL="0" marR="0" lvl="0" indent="0" algn="ctr" defTabSz="532729" rtl="0" eaLnBrk="1" fontAlgn="auto" latinLnBrk="0" hangingPunct="1">
                        <a:lnSpc>
                          <a:spcPct val="100000"/>
                        </a:lnSpc>
                        <a:spcBef>
                          <a:spcPts val="0"/>
                        </a:spcBef>
                        <a:spcAft>
                          <a:spcPts val="0"/>
                        </a:spcAft>
                        <a:buClrTx/>
                        <a:buSzTx/>
                        <a:buFontTx/>
                        <a:buNone/>
                        <a:tabLst/>
                        <a:defRPr/>
                      </a:pPr>
                      <a:r>
                        <a:rPr lang="fr-FR" sz="900" b="1" kern="1200" dirty="0">
                          <a:solidFill>
                            <a:schemeClr val="bg1"/>
                          </a:solidFill>
                          <a:latin typeface="Avenir Next LT Pro Light" panose="020B0304020202020204" pitchFamily="34" charset="0"/>
                          <a:ea typeface="+mn-ea"/>
                          <a:cs typeface="Times New Roman" panose="02020603050405020304" pitchFamily="18" charset="0"/>
                        </a:rPr>
                        <a:t>INTENTIONS</a:t>
                      </a:r>
                      <a:r>
                        <a:rPr lang="fr-FR" sz="900" b="1" kern="1200" baseline="0" dirty="0">
                          <a:solidFill>
                            <a:schemeClr val="bg1"/>
                          </a:solidFill>
                          <a:latin typeface="Avenir Next LT Pro Light" panose="020B0304020202020204" pitchFamily="34" charset="0"/>
                          <a:ea typeface="+mn-ea"/>
                          <a:cs typeface="Times New Roman" panose="02020603050405020304" pitchFamily="18" charset="0"/>
                        </a:rPr>
                        <a:t> </a:t>
                      </a:r>
                      <a:br>
                        <a:rPr lang="fr-FR" sz="900" b="1" kern="1200" baseline="0" dirty="0">
                          <a:solidFill>
                            <a:schemeClr val="bg1"/>
                          </a:solidFill>
                          <a:latin typeface="Avenir Next LT Pro Light" panose="020B0304020202020204" pitchFamily="34" charset="0"/>
                          <a:ea typeface="+mn-ea"/>
                          <a:cs typeface="Times New Roman" panose="02020603050405020304" pitchFamily="18" charset="0"/>
                        </a:rPr>
                      </a:br>
                      <a:r>
                        <a:rPr lang="fr-FR" sz="900" b="1" kern="1200" baseline="0" dirty="0">
                          <a:solidFill>
                            <a:schemeClr val="bg1"/>
                          </a:solidFill>
                          <a:latin typeface="Avenir Next LT Pro Light" panose="020B0304020202020204" pitchFamily="34" charset="0"/>
                          <a:ea typeface="+mn-ea"/>
                          <a:cs typeface="Times New Roman" panose="02020603050405020304" pitchFamily="18" charset="0"/>
                        </a:rPr>
                        <a:t>DE MESSE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02/12 : Gilberte JAMIN (CAP) ; action de grâce pour les familles DOVONOU et DOFONOU (SV)</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03/12 : Georges et Louise FUNK, Madeleine BASSON (CAP)</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06/12 : Pour les âmes du Purgatoire (SQ)</a:t>
                      </a:r>
                    </a:p>
                    <a:p>
                      <a:pPr marL="0" marR="0" lvl="0" indent="0" algn="just" defTabSz="532729" rtl="0" eaLnBrk="1" fontAlgn="auto" latinLnBrk="0" hangingPunct="1">
                        <a:lnSpc>
                          <a:spcPct val="100000"/>
                        </a:lnSpc>
                        <a:spcBef>
                          <a:spcPts val="0"/>
                        </a:spcBef>
                        <a:spcAft>
                          <a:spcPts val="0"/>
                        </a:spcAft>
                        <a:buClrTx/>
                        <a:buSzTx/>
                        <a:buFontTx/>
                        <a:buNone/>
                        <a:tabLst/>
                        <a:defRPr/>
                      </a:pPr>
                      <a:r>
                        <a:rPr lang="fr-FR" sz="900" b="0" i="0" strike="noStrike" kern="1200" cap="none" baseline="0" dirty="0">
                          <a:solidFill>
                            <a:schemeClr val="bg2">
                              <a:lumMod val="25000"/>
                            </a:schemeClr>
                          </a:solidFill>
                          <a:effectLst/>
                          <a:latin typeface="Avenir Next LT Pro Light" panose="020B0304020202020204" pitchFamily="34" charset="0"/>
                          <a:ea typeface="+mn-ea"/>
                          <a:cs typeface="Times New Roman" panose="02020603050405020304" pitchFamily="18" charset="0"/>
                          <a:sym typeface="Wingdings" panose="05000000000000000000" pitchFamily="2" charset="2"/>
                        </a:rPr>
                        <a:t>08/12 : Action de grâce Joël et Dalila DACALOR (12h30 SQ)</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86727090"/>
                  </a:ext>
                </a:extLst>
              </a:tr>
            </a:tbl>
          </a:graphicData>
        </a:graphic>
      </p:graphicFrame>
      <p:sp>
        <p:nvSpPr>
          <p:cNvPr id="2" name="Rectangle 1">
            <a:extLst>
              <a:ext uri="{FF2B5EF4-FFF2-40B4-BE49-F238E27FC236}">
                <a16:creationId xmlns:a16="http://schemas.microsoft.com/office/drawing/2014/main" id="{697AC607-A731-E3F7-DCC1-D3B4812C0C63}"/>
              </a:ext>
            </a:extLst>
          </p:cNvPr>
          <p:cNvSpPr/>
          <p:nvPr/>
        </p:nvSpPr>
        <p:spPr>
          <a:xfrm>
            <a:off x="-12077" y="3713403"/>
            <a:ext cx="5400675" cy="25809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Agenda paroissial</a:t>
            </a:r>
          </a:p>
        </p:txBody>
      </p:sp>
      <p:sp>
        <p:nvSpPr>
          <p:cNvPr id="12" name="Rectangle 11">
            <a:extLst>
              <a:ext uri="{FF2B5EF4-FFF2-40B4-BE49-F238E27FC236}">
                <a16:creationId xmlns:a16="http://schemas.microsoft.com/office/drawing/2014/main" id="{A08C9753-95ED-8FA3-65F7-582DE439219E}"/>
              </a:ext>
            </a:extLst>
          </p:cNvPr>
          <p:cNvSpPr/>
          <p:nvPr/>
        </p:nvSpPr>
        <p:spPr>
          <a:xfrm>
            <a:off x="0" y="792829"/>
            <a:ext cx="5400675" cy="25809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Quête </a:t>
            </a:r>
            <a:r>
              <a:rPr lang="fr-FR" sz="1200" b="1" cap="all" dirty="0" err="1">
                <a:latin typeface="Avenir Next LT Pro Light" panose="020B0304020202020204" pitchFamily="34" charset="0"/>
                <a:cs typeface="Times New Roman" panose="02020603050405020304" pitchFamily="18" charset="0"/>
              </a:rPr>
              <a:t>impérée</a:t>
            </a:r>
            <a:r>
              <a:rPr lang="fr-FR" sz="1200" b="1" cap="all" dirty="0">
                <a:latin typeface="Avenir Next LT Pro Light" panose="020B0304020202020204" pitchFamily="34" charset="0"/>
                <a:cs typeface="Times New Roman" panose="02020603050405020304" pitchFamily="18" charset="0"/>
              </a:rPr>
              <a:t> des Chantiers du cardinal en sortie de messe</a:t>
            </a:r>
          </a:p>
        </p:txBody>
      </p:sp>
      <p:pic>
        <p:nvPicPr>
          <p:cNvPr id="13" name="Image 12">
            <a:extLst>
              <a:ext uri="{FF2B5EF4-FFF2-40B4-BE49-F238E27FC236}">
                <a16:creationId xmlns:a16="http://schemas.microsoft.com/office/drawing/2014/main" id="{C1DF730A-5507-64FF-383F-60FD10F83F86}"/>
              </a:ext>
            </a:extLst>
          </p:cNvPr>
          <p:cNvPicPr>
            <a:picLocks noChangeAspect="1"/>
          </p:cNvPicPr>
          <p:nvPr/>
        </p:nvPicPr>
        <p:blipFill>
          <a:blip r:embed="rId13"/>
          <a:stretch>
            <a:fillRect/>
          </a:stretch>
        </p:blipFill>
        <p:spPr>
          <a:xfrm>
            <a:off x="57150" y="1176520"/>
            <a:ext cx="962528" cy="457201"/>
          </a:xfrm>
          <a:prstGeom prst="rect">
            <a:avLst/>
          </a:prstGeom>
        </p:spPr>
      </p:pic>
      <p:sp>
        <p:nvSpPr>
          <p:cNvPr id="16" name="Rectangle 15">
            <a:extLst>
              <a:ext uri="{FF2B5EF4-FFF2-40B4-BE49-F238E27FC236}">
                <a16:creationId xmlns:a16="http://schemas.microsoft.com/office/drawing/2014/main" id="{E684135A-40FD-256C-06DC-1F012AE47856}"/>
              </a:ext>
            </a:extLst>
          </p:cNvPr>
          <p:cNvSpPr/>
          <p:nvPr/>
        </p:nvSpPr>
        <p:spPr>
          <a:xfrm>
            <a:off x="0" y="2559977"/>
            <a:ext cx="5400675" cy="258096"/>
          </a:xfrm>
          <a:prstGeom prst="rect">
            <a:avLst/>
          </a:prstGeom>
          <a:solidFill>
            <a:srgbClr val="FF9900"/>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cap="all" dirty="0">
                <a:latin typeface="Avenir Next LT Pro Light" panose="020B0304020202020204" pitchFamily="34" charset="0"/>
                <a:cs typeface="Times New Roman" panose="02020603050405020304" pitchFamily="18" charset="0"/>
              </a:rPr>
              <a:t>Concert de noël </a:t>
            </a:r>
          </a:p>
        </p:txBody>
      </p:sp>
      <p:sp>
        <p:nvSpPr>
          <p:cNvPr id="17" name="Rectangle 16">
            <a:extLst>
              <a:ext uri="{FF2B5EF4-FFF2-40B4-BE49-F238E27FC236}">
                <a16:creationId xmlns:a16="http://schemas.microsoft.com/office/drawing/2014/main" id="{E9D99ED6-1DB5-300B-DE0B-F726410CC005}"/>
              </a:ext>
            </a:extLst>
          </p:cNvPr>
          <p:cNvSpPr/>
          <p:nvPr/>
        </p:nvSpPr>
        <p:spPr>
          <a:xfrm>
            <a:off x="352014" y="2931594"/>
            <a:ext cx="4810945" cy="715581"/>
          </a:xfrm>
          <a:prstGeom prst="rect">
            <a:avLst/>
          </a:prstGeom>
          <a:ln w="19050">
            <a:noFill/>
          </a:ln>
        </p:spPr>
        <p:txBody>
          <a:bodyPr wrap="square">
            <a:spAutoFit/>
          </a:bodyPr>
          <a:lstStyle/>
          <a:p>
            <a:pPr algn="ctr" fontAlgn="base"/>
            <a:r>
              <a:rPr lang="fr-FR" sz="1050" b="1" cap="all" dirty="0">
                <a:solidFill>
                  <a:srgbClr val="002060"/>
                </a:solidFill>
                <a:latin typeface="Avenir Next LT Pro Light" panose="020B0304020202020204" pitchFamily="34" charset="0"/>
              </a:rPr>
              <a:t>Concert  de Noël du Chœur Viva Voce </a:t>
            </a:r>
          </a:p>
          <a:p>
            <a:pPr algn="ctr" fontAlgn="base"/>
            <a:r>
              <a:rPr lang="fr-FR" sz="1000" b="1" dirty="0">
                <a:solidFill>
                  <a:srgbClr val="002060"/>
                </a:solidFill>
                <a:latin typeface="Avenir Next LT Pro Light" panose="020B0304020202020204" pitchFamily="34" charset="0"/>
              </a:rPr>
              <a:t> Dimanche 17 décembre 2023 à 16h30 </a:t>
            </a:r>
          </a:p>
          <a:p>
            <a:pPr algn="ctr" fontAlgn="base"/>
            <a:r>
              <a:rPr lang="fr-FR" sz="1000" b="1" dirty="0">
                <a:solidFill>
                  <a:srgbClr val="002060"/>
                </a:solidFill>
                <a:latin typeface="Avenir Next LT Pro Light" panose="020B0304020202020204" pitchFamily="34" charset="0"/>
              </a:rPr>
              <a:t>à l’Église Saint-Victor à Guyancourt</a:t>
            </a:r>
          </a:p>
          <a:p>
            <a:pPr algn="ctr" fontAlgn="base"/>
            <a:r>
              <a:rPr lang="fr-FR" sz="1000" i="1" dirty="0">
                <a:solidFill>
                  <a:srgbClr val="002060"/>
                </a:solidFill>
                <a:latin typeface="Avenir Next LT Pro Light" panose="020B0304020202020204" pitchFamily="34" charset="0"/>
              </a:rPr>
              <a:t>Réservations sur </a:t>
            </a:r>
            <a:r>
              <a:rPr lang="fr-FR" sz="1000" i="1" u="sng" dirty="0">
                <a:solidFill>
                  <a:srgbClr val="002060"/>
                </a:solidFill>
                <a:latin typeface="Avenir Next LT Pro Light" panose="020B0304020202020204" pitchFamily="34" charset="0"/>
              </a:rPr>
              <a:t>www.choeur-vivavoce.fr </a:t>
            </a:r>
          </a:p>
        </p:txBody>
      </p:sp>
      <p:pic>
        <p:nvPicPr>
          <p:cNvPr id="19" name="Image 4">
            <a:extLst>
              <a:ext uri="{FF2B5EF4-FFF2-40B4-BE49-F238E27FC236}">
                <a16:creationId xmlns:a16="http://schemas.microsoft.com/office/drawing/2014/main" id="{F0AEEBDC-5563-806F-916D-8FEC3184004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801" y="2897667"/>
            <a:ext cx="635207" cy="56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4">
            <a:extLst>
              <a:ext uri="{FF2B5EF4-FFF2-40B4-BE49-F238E27FC236}">
                <a16:creationId xmlns:a16="http://schemas.microsoft.com/office/drawing/2014/main" id="{227633A7-5F66-E24F-8C12-065CA1B404B2}"/>
              </a:ext>
            </a:extLst>
          </p:cNvPr>
          <p:cNvSpPr txBox="1"/>
          <p:nvPr/>
        </p:nvSpPr>
        <p:spPr>
          <a:xfrm>
            <a:off x="217733" y="1123489"/>
            <a:ext cx="5234950" cy="1292662"/>
          </a:xfrm>
          <a:prstGeom prst="rect">
            <a:avLst/>
          </a:prstGeom>
          <a:noFill/>
        </p:spPr>
        <p:txBody>
          <a:bodyPr wrap="square">
            <a:spAutoFit/>
          </a:bodyPr>
          <a:lstStyle/>
          <a:p>
            <a:pPr algn="just"/>
            <a:r>
              <a:rPr lang="fr-FR" sz="1100" b="0" i="0" u="none" strike="noStrike" baseline="0" dirty="0">
                <a:solidFill>
                  <a:srgbClr val="002060"/>
                </a:solidFill>
                <a:latin typeface="Avenir Next LT Pro Light" panose="020B0304020202020204" pitchFamily="34" charset="0"/>
              </a:rPr>
              <a:t>		Chaque année, les Chantiers du Cardinal apportent leur soutien 			à une trentaine de projets. Construction, rénovation, 				agrandissement, restauration d’</a:t>
            </a:r>
            <a:r>
              <a:rPr lang="fr-FR" sz="1100" b="0" i="0" u="none" strike="noStrike" baseline="0" dirty="0" err="1">
                <a:solidFill>
                  <a:srgbClr val="002060"/>
                </a:solidFill>
                <a:latin typeface="Avenir Next LT Pro Light" panose="020B0304020202020204" pitchFamily="34" charset="0"/>
              </a:rPr>
              <a:t>oeuvres</a:t>
            </a:r>
            <a:r>
              <a:rPr lang="fr-FR" sz="1100" b="0" i="0" u="none" strike="noStrike" baseline="0" dirty="0">
                <a:solidFill>
                  <a:srgbClr val="002060"/>
                </a:solidFill>
                <a:latin typeface="Avenir Next LT Pro Light" panose="020B0304020202020204" pitchFamily="34" charset="0"/>
              </a:rPr>
              <a:t> d’art… Autant de projets variés dans toute l’Île-de-France, y compris celui de St Joseph-le-Bienveillant,</a:t>
            </a:r>
          </a:p>
          <a:p>
            <a:pPr algn="just"/>
            <a:r>
              <a:rPr lang="fr-FR" sz="1100" dirty="0">
                <a:solidFill>
                  <a:srgbClr val="002060"/>
                </a:solidFill>
                <a:effectLst/>
                <a:latin typeface="Avenir Next LT Pro Light" panose="020B0304020202020204" pitchFamily="34" charset="0"/>
                <a:ea typeface="Calibri" panose="020F0502020204030204" pitchFamily="34" charset="0"/>
              </a:rPr>
              <a:t>Pour contribuer : Don en ligne sur </a:t>
            </a:r>
            <a:r>
              <a:rPr lang="fr-FR" sz="1100" u="sng" dirty="0">
                <a:solidFill>
                  <a:srgbClr val="0563C1"/>
                </a:solidFill>
                <a:effectLst/>
                <a:latin typeface="Avenir Next LT Pro Light" panose="020B0304020202020204" pitchFamily="34" charset="0"/>
                <a:ea typeface="Calibri" panose="020F0502020204030204" pitchFamily="34" charset="0"/>
                <a:hlinkClick r:id="rId15"/>
              </a:rPr>
              <a:t>www.chantiersducardinal.fr</a:t>
            </a:r>
            <a:r>
              <a:rPr lang="fr-FR" sz="1100" dirty="0">
                <a:effectLst/>
                <a:latin typeface="Avenir Next LT Pro Light" panose="020B0304020202020204" pitchFamily="34" charset="0"/>
                <a:ea typeface="Calibri" panose="020F0502020204030204" pitchFamily="34" charset="0"/>
              </a:rPr>
              <a:t> </a:t>
            </a:r>
            <a:r>
              <a:rPr lang="fr-FR" sz="1100" dirty="0">
                <a:solidFill>
                  <a:srgbClr val="002060"/>
                </a:solidFill>
                <a:effectLst/>
                <a:latin typeface="Avenir Next LT Pro Light" panose="020B0304020202020204" pitchFamily="34" charset="0"/>
                <a:ea typeface="Calibri" panose="020F0502020204030204" pitchFamily="34" charset="0"/>
              </a:rPr>
              <a:t>ou par chèque envoyé au 10 rue du Cloitre Notre-Dame 75004 Paris</a:t>
            </a:r>
            <a:r>
              <a:rPr lang="fr-FR" sz="1200" dirty="0">
                <a:solidFill>
                  <a:srgbClr val="002060"/>
                </a:solidFill>
                <a:effectLst/>
                <a:latin typeface="Avenir Next LT Pro Light" panose="020B0304020202020204" pitchFamily="34" charset="0"/>
                <a:ea typeface="Calibri" panose="020F0502020204030204" pitchFamily="34" charset="0"/>
              </a:rPr>
              <a:t>.</a:t>
            </a:r>
          </a:p>
          <a:p>
            <a:pPr algn="just"/>
            <a:r>
              <a:rPr lang="fr-FR" sz="1100" dirty="0">
                <a:solidFill>
                  <a:srgbClr val="002060"/>
                </a:solidFill>
                <a:latin typeface="Avenir Next LT Pro Light" panose="020B0304020202020204" pitchFamily="34" charset="0"/>
              </a:rPr>
              <a:t>Des enveloppes sont à disposition au fond des églises.</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7"/>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2"/>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7"/>
</p:tagLst>
</file>

<file path=ppt/tags/tag26.xml><?xml version="1.0" encoding="utf-8"?>
<p:tagLst xmlns:a="http://schemas.openxmlformats.org/drawingml/2006/main" xmlns:r="http://schemas.openxmlformats.org/officeDocument/2006/relationships" xmlns:p="http://schemas.openxmlformats.org/presentationml/2006/main">
  <p:tag name="NUM" val="9"/>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7"/>
</p:tagLst>
</file>

<file path=ppt/tags/tag7.xml><?xml version="1.0" encoding="utf-8"?>
<p:tagLst xmlns:a="http://schemas.openxmlformats.org/drawingml/2006/main" xmlns:r="http://schemas.openxmlformats.org/officeDocument/2006/relationships" xmlns:p="http://schemas.openxmlformats.org/presentationml/2006/main">
  <p:tag name="NUM" val="11"/>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76E18E1472464BA5A19BABD060E967" ma:contentTypeVersion="10" ma:contentTypeDescription="Crée un document." ma:contentTypeScope="" ma:versionID="1c8d4a0dd2c9d74ab7a2b603ad75409d">
  <xsd:schema xmlns:xsd="http://www.w3.org/2001/XMLSchema" xmlns:xs="http://www.w3.org/2001/XMLSchema" xmlns:p="http://schemas.microsoft.com/office/2006/metadata/properties" xmlns:ns3="2ad7c040-94b6-4883-827d-e35ab8f8a0fe" xmlns:ns4="1549856f-4299-4be4-930b-73aa10456ed1" targetNamespace="http://schemas.microsoft.com/office/2006/metadata/properties" ma:root="true" ma:fieldsID="14e68e8d202b8b4f1888da65f51a2ae2" ns3:_="" ns4:_="">
    <xsd:import namespace="2ad7c040-94b6-4883-827d-e35ab8f8a0fe"/>
    <xsd:import namespace="1549856f-4299-4be4-930b-73aa10456ed1"/>
    <xsd:element name="properties">
      <xsd:complexType>
        <xsd:sequence>
          <xsd:element name="documentManagement">
            <xsd:complexType>
              <xsd:all>
                <xsd:element ref="ns3:SharedWithUsers"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3:SharedWithDetails" minOccurs="0"/>
                <xsd:element ref="ns3: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d7c040-94b6-4883-827d-e35ab8f8a0fe"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SharingHintHash" ma:index="17"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49856f-4299-4be4-930b-73aa10456ed1"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E71585-D524-4306-B517-022199FE9C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d7c040-94b6-4883-827d-e35ab8f8a0fe"/>
    <ds:schemaRef ds:uri="1549856f-4299-4be4-930b-73aa10456e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C1DBF9-878A-4F21-A2FE-DC8E628C526E}">
  <ds:schemaRefs>
    <ds:schemaRef ds:uri="1549856f-4299-4be4-930b-73aa10456ed1"/>
    <ds:schemaRef ds:uri="http://purl.org/dc/dcmitype/"/>
    <ds:schemaRef ds:uri="http://schemas.microsoft.com/office/2006/documentManagement/types"/>
    <ds:schemaRef ds:uri="http://schemas.microsoft.com/office/infopath/2007/PartnerControls"/>
    <ds:schemaRef ds:uri="http://www.w3.org/XML/1998/namespace"/>
    <ds:schemaRef ds:uri="2ad7c040-94b6-4883-827d-e35ab8f8a0fe"/>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203F8A5-55C5-4F6D-A522-9EFB4D3CAB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189508</TotalTime>
  <Words>1088</Words>
  <Application>Microsoft Office PowerPoint</Application>
  <PresentationFormat>Personnalisé</PresentationFormat>
  <Paragraphs>98</Paragraphs>
  <Slides>4</Slides>
  <Notes>4</Notes>
  <HiddenSlides>0</HiddenSlides>
  <MMClips>0</MMClips>
  <ScaleCrop>false</ScaleCrop>
  <HeadingPairs>
    <vt:vector size="8" baseType="variant">
      <vt:variant>
        <vt:lpstr>Polices utilisées</vt:lpstr>
      </vt:variant>
      <vt:variant>
        <vt:i4>8</vt:i4>
      </vt:variant>
      <vt:variant>
        <vt:lpstr>Thème</vt:lpstr>
      </vt:variant>
      <vt:variant>
        <vt:i4>5</vt:i4>
      </vt:variant>
      <vt:variant>
        <vt:lpstr>Serveurs OLE incorporés</vt:lpstr>
      </vt:variant>
      <vt:variant>
        <vt:i4>1</vt:i4>
      </vt:variant>
      <vt:variant>
        <vt:lpstr>Titres des diapositives</vt:lpstr>
      </vt:variant>
      <vt:variant>
        <vt:i4>4</vt:i4>
      </vt:variant>
    </vt:vector>
  </HeadingPairs>
  <TitlesOfParts>
    <vt:vector size="18" baseType="lpstr">
      <vt:lpstr>Amasis MT Pro Light</vt:lpstr>
      <vt:lpstr>Arial</vt:lpstr>
      <vt:lpstr>Avenir Next LT Pro Light</vt:lpstr>
      <vt:lpstr>Bradley Hand ITC</vt:lpstr>
      <vt:lpstr>Calibri</vt:lpstr>
      <vt:lpstr>Calibri Light</vt:lpstr>
      <vt:lpstr>Times New Roman</vt:lpstr>
      <vt:lpstr>Wingdings</vt:lpstr>
      <vt:lpstr>Conception personnalisée</vt:lpstr>
      <vt:lpstr>Office Theme</vt:lpstr>
      <vt:lpstr>1_Conception personnalisée</vt:lpstr>
      <vt:lpstr>2_Conception personnalisée</vt:lpstr>
      <vt:lpstr>3_Conception personnalisée</vt:lpstr>
      <vt:lpstr>think-cell Slide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Christine</dc:creator>
  <cp:lastModifiedBy>Secrétariat Groupement Paroissial</cp:lastModifiedBy>
  <cp:revision>13768</cp:revision>
  <cp:lastPrinted>2020-11-26T16:59:26Z</cp:lastPrinted>
  <dcterms:created xsi:type="dcterms:W3CDTF">2014-10-08T20:04:08Z</dcterms:created>
  <dcterms:modified xsi:type="dcterms:W3CDTF">2023-12-01T10:15:41Z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0x0101007876E18E1472464BA5A19BABD060E967</vt:lpwstr>
  </property>
</Properties>
</file>